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84" r:id="rId3"/>
  </p:sldMasterIdLst>
  <p:notesMasterIdLst>
    <p:notesMasterId r:id="rId16"/>
  </p:notesMasterIdLst>
  <p:sldIdLst>
    <p:sldId id="406" r:id="rId4"/>
    <p:sldId id="637" r:id="rId5"/>
    <p:sldId id="635" r:id="rId6"/>
    <p:sldId id="605" r:id="rId7"/>
    <p:sldId id="609" r:id="rId8"/>
    <p:sldId id="631" r:id="rId9"/>
    <p:sldId id="548" r:id="rId10"/>
    <p:sldId id="641" r:id="rId11"/>
    <p:sldId id="643" r:id="rId12"/>
    <p:sldId id="645" r:id="rId13"/>
    <p:sldId id="646" r:id="rId14"/>
    <p:sldId id="5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ckroft Martin" initials="CM" lastIdx="1" clrIdx="0">
    <p:extLst>
      <p:ext uri="{19B8F6BF-5375-455C-9EA6-DF929625EA0E}">
        <p15:presenceInfo xmlns:p15="http://schemas.microsoft.com/office/powerpoint/2012/main" userId="S::Martin.Cockroft@futamuragroup.com::2d5f4491-a35a-494b-a3d3-01608d0f9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2456" autoAdjust="0"/>
  </p:normalViewPr>
  <p:slideViewPr>
    <p:cSldViewPr snapToGrid="0">
      <p:cViewPr varScale="1">
        <p:scale>
          <a:sx n="59" d="100"/>
          <a:sy n="59" d="100"/>
        </p:scale>
        <p:origin x="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5513D0-49BB-40A4-A9B5-0BBBE8E668B7}" type="doc">
      <dgm:prSet loTypeId="urn:microsoft.com/office/officeart/2005/8/layout/chevron1" loCatId="process" qsTypeId="urn:microsoft.com/office/officeart/2005/8/quickstyle/3d3" qsCatId="3D" csTypeId="urn:microsoft.com/office/officeart/2005/8/colors/accent3_2" csCatId="accent3" phldr="1"/>
      <dgm:spPr/>
    </dgm:pt>
    <dgm:pt modelId="{BDDB71E9-D1D4-4FB7-BF28-E96832A4E918}">
      <dgm:prSet phldrT="[Text]" custT="1"/>
      <dgm:spPr/>
      <dgm:t>
        <a:bodyPr/>
        <a:lstStyle/>
        <a:p>
          <a:endParaRPr lang="en-GB" sz="2100" dirty="0"/>
        </a:p>
        <a:p>
          <a:r>
            <a:rPr lang="en-GB" sz="2000" b="1" dirty="0"/>
            <a:t>1890’s Pulp &amp; Process</a:t>
          </a:r>
        </a:p>
        <a:p>
          <a:r>
            <a:rPr lang="en-GB" sz="2000" dirty="0"/>
            <a:t>Viscose	</a:t>
          </a:r>
        </a:p>
      </dgm:t>
    </dgm:pt>
    <dgm:pt modelId="{519591A8-7BB4-4B8B-81AC-B17DD2A11FA8}" type="parTrans" cxnId="{A6309AB6-6998-4398-BF0B-D9AC9F940DEF}">
      <dgm:prSet/>
      <dgm:spPr/>
      <dgm:t>
        <a:bodyPr/>
        <a:lstStyle/>
        <a:p>
          <a:endParaRPr lang="en-GB"/>
        </a:p>
      </dgm:t>
    </dgm:pt>
    <dgm:pt modelId="{4B392002-4C29-484F-BBD5-412200709B99}" type="sibTrans" cxnId="{A6309AB6-6998-4398-BF0B-D9AC9F940DEF}">
      <dgm:prSet/>
      <dgm:spPr/>
      <dgm:t>
        <a:bodyPr/>
        <a:lstStyle/>
        <a:p>
          <a:endParaRPr lang="en-GB"/>
        </a:p>
      </dgm:t>
    </dgm:pt>
    <dgm:pt modelId="{7B416B6E-0D8D-4647-8775-83453B6DF813}">
      <dgm:prSet phldrT="[Text]"/>
      <dgm:spPr/>
      <dgm:t>
        <a:bodyPr/>
        <a:lstStyle/>
        <a:p>
          <a:r>
            <a:rPr lang="en-GB" b="1" dirty="0"/>
            <a:t>   1930’s</a:t>
          </a:r>
        </a:p>
        <a:p>
          <a:r>
            <a:rPr lang="en-GB" b="1" dirty="0"/>
            <a:t>Casting</a:t>
          </a:r>
          <a:r>
            <a:rPr lang="en-GB" dirty="0"/>
            <a:t>	</a:t>
          </a:r>
        </a:p>
      </dgm:t>
    </dgm:pt>
    <dgm:pt modelId="{92DE4AB6-C6C8-44B6-AA31-1890C27CD9D8}" type="parTrans" cxnId="{612D71BF-A00D-4DED-AA61-6B180AC6C8E7}">
      <dgm:prSet/>
      <dgm:spPr/>
      <dgm:t>
        <a:bodyPr/>
        <a:lstStyle/>
        <a:p>
          <a:endParaRPr lang="en-GB"/>
        </a:p>
      </dgm:t>
    </dgm:pt>
    <dgm:pt modelId="{244E634E-DF0E-43F6-8246-500273C0EB70}" type="sibTrans" cxnId="{612D71BF-A00D-4DED-AA61-6B180AC6C8E7}">
      <dgm:prSet/>
      <dgm:spPr/>
      <dgm:t>
        <a:bodyPr/>
        <a:lstStyle/>
        <a:p>
          <a:endParaRPr lang="en-GB"/>
        </a:p>
      </dgm:t>
    </dgm:pt>
    <dgm:pt modelId="{4481436A-BA2A-4CDF-84BB-6765E77C59AD}">
      <dgm:prSet phldrT="[Text]"/>
      <dgm:spPr/>
      <dgm:t>
        <a:bodyPr/>
        <a:lstStyle/>
        <a:p>
          <a:r>
            <a:rPr lang="en-GB" b="1" dirty="0"/>
            <a:t>1950’s Coating</a:t>
          </a:r>
        </a:p>
        <a:p>
          <a:r>
            <a:rPr lang="en-GB" dirty="0"/>
            <a:t>Solvent Based Dip Coating</a:t>
          </a:r>
        </a:p>
      </dgm:t>
    </dgm:pt>
    <dgm:pt modelId="{55B26373-5EA9-4FB2-91F9-050B414BD471}" type="parTrans" cxnId="{8A0197A0-6763-4364-933D-8E2F4000501C}">
      <dgm:prSet/>
      <dgm:spPr/>
      <dgm:t>
        <a:bodyPr/>
        <a:lstStyle/>
        <a:p>
          <a:endParaRPr lang="en-GB"/>
        </a:p>
      </dgm:t>
    </dgm:pt>
    <dgm:pt modelId="{2580D21C-FDFB-4C83-9A4B-4CA964937D0F}" type="sibTrans" cxnId="{8A0197A0-6763-4364-933D-8E2F4000501C}">
      <dgm:prSet/>
      <dgm:spPr/>
      <dgm:t>
        <a:bodyPr/>
        <a:lstStyle/>
        <a:p>
          <a:endParaRPr lang="en-GB"/>
        </a:p>
      </dgm:t>
    </dgm:pt>
    <dgm:pt modelId="{3179B090-17FC-4A31-8C5B-EF5206D29605}" type="pres">
      <dgm:prSet presAssocID="{745513D0-49BB-40A4-A9B5-0BBBE8E668B7}" presName="Name0" presStyleCnt="0">
        <dgm:presLayoutVars>
          <dgm:dir/>
          <dgm:animLvl val="lvl"/>
          <dgm:resizeHandles val="exact"/>
        </dgm:presLayoutVars>
      </dgm:prSet>
      <dgm:spPr/>
    </dgm:pt>
    <dgm:pt modelId="{D631F953-C744-408E-861E-B785E72FAAD7}" type="pres">
      <dgm:prSet presAssocID="{BDDB71E9-D1D4-4FB7-BF28-E96832A4E918}" presName="parTxOnly" presStyleLbl="node1" presStyleIdx="0" presStyleCnt="3" custScaleY="170737">
        <dgm:presLayoutVars>
          <dgm:chMax val="0"/>
          <dgm:chPref val="0"/>
          <dgm:bulletEnabled val="1"/>
        </dgm:presLayoutVars>
      </dgm:prSet>
      <dgm:spPr/>
    </dgm:pt>
    <dgm:pt modelId="{C6B4F4E9-2DD2-44C3-B4FA-6BBD727D1CF7}" type="pres">
      <dgm:prSet presAssocID="{4B392002-4C29-484F-BBD5-412200709B99}" presName="parTxOnlySpace" presStyleCnt="0"/>
      <dgm:spPr/>
    </dgm:pt>
    <dgm:pt modelId="{C857B7DA-4F60-4A5D-BADD-1074A5BEB219}" type="pres">
      <dgm:prSet presAssocID="{7B416B6E-0D8D-4647-8775-83453B6DF813}" presName="parTxOnly" presStyleLbl="node1" presStyleIdx="1" presStyleCnt="3" custScaleY="170737">
        <dgm:presLayoutVars>
          <dgm:chMax val="0"/>
          <dgm:chPref val="0"/>
          <dgm:bulletEnabled val="1"/>
        </dgm:presLayoutVars>
      </dgm:prSet>
      <dgm:spPr/>
    </dgm:pt>
    <dgm:pt modelId="{47F32E8A-62B6-41F0-82B0-4FAA2D346ECC}" type="pres">
      <dgm:prSet presAssocID="{244E634E-DF0E-43F6-8246-500273C0EB70}" presName="parTxOnlySpace" presStyleCnt="0"/>
      <dgm:spPr/>
    </dgm:pt>
    <dgm:pt modelId="{79689DE5-CDD3-4DDF-B03E-2B3D6A3CA65D}" type="pres">
      <dgm:prSet presAssocID="{4481436A-BA2A-4CDF-84BB-6765E77C59AD}" presName="parTxOnly" presStyleLbl="node1" presStyleIdx="2" presStyleCnt="3" custScaleY="170737">
        <dgm:presLayoutVars>
          <dgm:chMax val="0"/>
          <dgm:chPref val="0"/>
          <dgm:bulletEnabled val="1"/>
        </dgm:presLayoutVars>
      </dgm:prSet>
      <dgm:spPr/>
    </dgm:pt>
  </dgm:ptLst>
  <dgm:cxnLst>
    <dgm:cxn modelId="{4F9D8C16-F787-4471-BE14-508CC9ECAEDE}" type="presOf" srcId="{4481436A-BA2A-4CDF-84BB-6765E77C59AD}" destId="{79689DE5-CDD3-4DDF-B03E-2B3D6A3CA65D}" srcOrd="0" destOrd="0" presId="urn:microsoft.com/office/officeart/2005/8/layout/chevron1"/>
    <dgm:cxn modelId="{3A07693D-9644-4768-B5CB-F28B87184520}" type="presOf" srcId="{745513D0-49BB-40A4-A9B5-0BBBE8E668B7}" destId="{3179B090-17FC-4A31-8C5B-EF5206D29605}" srcOrd="0" destOrd="0" presId="urn:microsoft.com/office/officeart/2005/8/layout/chevron1"/>
    <dgm:cxn modelId="{62828A48-88F7-4791-A6FA-C0632463E57B}" type="presOf" srcId="{BDDB71E9-D1D4-4FB7-BF28-E96832A4E918}" destId="{D631F953-C744-408E-861E-B785E72FAAD7}" srcOrd="0" destOrd="0" presId="urn:microsoft.com/office/officeart/2005/8/layout/chevron1"/>
    <dgm:cxn modelId="{9AC92198-F68C-4395-8D45-DD46F2CA97C6}" type="presOf" srcId="{7B416B6E-0D8D-4647-8775-83453B6DF813}" destId="{C857B7DA-4F60-4A5D-BADD-1074A5BEB219}" srcOrd="0" destOrd="0" presId="urn:microsoft.com/office/officeart/2005/8/layout/chevron1"/>
    <dgm:cxn modelId="{8A0197A0-6763-4364-933D-8E2F4000501C}" srcId="{745513D0-49BB-40A4-A9B5-0BBBE8E668B7}" destId="{4481436A-BA2A-4CDF-84BB-6765E77C59AD}" srcOrd="2" destOrd="0" parTransId="{55B26373-5EA9-4FB2-91F9-050B414BD471}" sibTransId="{2580D21C-FDFB-4C83-9A4B-4CA964937D0F}"/>
    <dgm:cxn modelId="{A6309AB6-6998-4398-BF0B-D9AC9F940DEF}" srcId="{745513D0-49BB-40A4-A9B5-0BBBE8E668B7}" destId="{BDDB71E9-D1D4-4FB7-BF28-E96832A4E918}" srcOrd="0" destOrd="0" parTransId="{519591A8-7BB4-4B8B-81AC-B17DD2A11FA8}" sibTransId="{4B392002-4C29-484F-BBD5-412200709B99}"/>
    <dgm:cxn modelId="{612D71BF-A00D-4DED-AA61-6B180AC6C8E7}" srcId="{745513D0-49BB-40A4-A9B5-0BBBE8E668B7}" destId="{7B416B6E-0D8D-4647-8775-83453B6DF813}" srcOrd="1" destOrd="0" parTransId="{92DE4AB6-C6C8-44B6-AA31-1890C27CD9D8}" sibTransId="{244E634E-DF0E-43F6-8246-500273C0EB70}"/>
    <dgm:cxn modelId="{58081BD4-9FC2-48E1-B3C5-E98DA2AE1AF9}" type="presParOf" srcId="{3179B090-17FC-4A31-8C5B-EF5206D29605}" destId="{D631F953-C744-408E-861E-B785E72FAAD7}" srcOrd="0" destOrd="0" presId="urn:microsoft.com/office/officeart/2005/8/layout/chevron1"/>
    <dgm:cxn modelId="{24986634-E9F8-4C1A-AEDD-035EA2F9DC1D}" type="presParOf" srcId="{3179B090-17FC-4A31-8C5B-EF5206D29605}" destId="{C6B4F4E9-2DD2-44C3-B4FA-6BBD727D1CF7}" srcOrd="1" destOrd="0" presId="urn:microsoft.com/office/officeart/2005/8/layout/chevron1"/>
    <dgm:cxn modelId="{33CAB6F0-82A3-429F-A55A-6C7C353B9EA4}" type="presParOf" srcId="{3179B090-17FC-4A31-8C5B-EF5206D29605}" destId="{C857B7DA-4F60-4A5D-BADD-1074A5BEB219}" srcOrd="2" destOrd="0" presId="urn:microsoft.com/office/officeart/2005/8/layout/chevron1"/>
    <dgm:cxn modelId="{A62C03F9-7DCB-450C-96AF-AC7273DFCBA6}" type="presParOf" srcId="{3179B090-17FC-4A31-8C5B-EF5206D29605}" destId="{47F32E8A-62B6-41F0-82B0-4FAA2D346ECC}" srcOrd="3" destOrd="0" presId="urn:microsoft.com/office/officeart/2005/8/layout/chevron1"/>
    <dgm:cxn modelId="{BF026B63-4F16-4357-94E0-D77EB85CF4F7}" type="presParOf" srcId="{3179B090-17FC-4A31-8C5B-EF5206D29605}" destId="{79689DE5-CDD3-4DDF-B03E-2B3D6A3CA65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513D0-49BB-40A4-A9B5-0BBBE8E668B7}" type="doc">
      <dgm:prSet loTypeId="urn:microsoft.com/office/officeart/2005/8/layout/chevron1" loCatId="process" qsTypeId="urn:microsoft.com/office/officeart/2005/8/quickstyle/3d3" qsCatId="3D" csTypeId="urn:microsoft.com/office/officeart/2005/8/colors/accent2_2" csCatId="accent2" phldr="1"/>
      <dgm:spPr/>
    </dgm:pt>
    <dgm:pt modelId="{BDDB71E9-D1D4-4FB7-BF28-E96832A4E918}">
      <dgm:prSet phldrT="[Text]"/>
      <dgm:spPr/>
      <dgm:t>
        <a:bodyPr/>
        <a:lstStyle/>
        <a:p>
          <a:endParaRPr lang="en-GB" dirty="0"/>
        </a:p>
        <a:p>
          <a:r>
            <a:rPr lang="en-GB" b="1" dirty="0"/>
            <a:t>Pulp &amp; Process</a:t>
          </a:r>
        </a:p>
        <a:p>
          <a:r>
            <a:rPr lang="en-GB" dirty="0"/>
            <a:t>High efficiency, Low carbon and virtually chemical free Dissolution system  	</a:t>
          </a:r>
        </a:p>
      </dgm:t>
    </dgm:pt>
    <dgm:pt modelId="{519591A8-7BB4-4B8B-81AC-B17DD2A11FA8}" type="parTrans" cxnId="{A6309AB6-6998-4398-BF0B-D9AC9F940DEF}">
      <dgm:prSet/>
      <dgm:spPr/>
      <dgm:t>
        <a:bodyPr/>
        <a:lstStyle/>
        <a:p>
          <a:endParaRPr lang="en-GB"/>
        </a:p>
      </dgm:t>
    </dgm:pt>
    <dgm:pt modelId="{4B392002-4C29-484F-BBD5-412200709B99}" type="sibTrans" cxnId="{A6309AB6-6998-4398-BF0B-D9AC9F940DEF}">
      <dgm:prSet/>
      <dgm:spPr/>
      <dgm:t>
        <a:bodyPr/>
        <a:lstStyle/>
        <a:p>
          <a:endParaRPr lang="en-GB"/>
        </a:p>
      </dgm:t>
    </dgm:pt>
    <dgm:pt modelId="{4481436A-BA2A-4CDF-84BB-6765E77C59AD}">
      <dgm:prSet phldrT="[Text]"/>
      <dgm:spPr/>
      <dgm:t>
        <a:bodyPr/>
        <a:lstStyle/>
        <a:p>
          <a:r>
            <a:rPr lang="en-GB" b="1" dirty="0"/>
            <a:t>Coating</a:t>
          </a:r>
        </a:p>
        <a:p>
          <a:r>
            <a:rPr lang="en-GB" dirty="0"/>
            <a:t>Water Based Gravure Coating compostable films</a:t>
          </a:r>
        </a:p>
      </dgm:t>
    </dgm:pt>
    <dgm:pt modelId="{55B26373-5EA9-4FB2-91F9-050B414BD471}" type="parTrans" cxnId="{8A0197A0-6763-4364-933D-8E2F4000501C}">
      <dgm:prSet/>
      <dgm:spPr/>
      <dgm:t>
        <a:bodyPr/>
        <a:lstStyle/>
        <a:p>
          <a:endParaRPr lang="en-GB"/>
        </a:p>
      </dgm:t>
    </dgm:pt>
    <dgm:pt modelId="{2580D21C-FDFB-4C83-9A4B-4CA964937D0F}" type="sibTrans" cxnId="{8A0197A0-6763-4364-933D-8E2F4000501C}">
      <dgm:prSet/>
      <dgm:spPr/>
      <dgm:t>
        <a:bodyPr/>
        <a:lstStyle/>
        <a:p>
          <a:endParaRPr lang="en-GB"/>
        </a:p>
      </dgm:t>
    </dgm:pt>
    <dgm:pt modelId="{D02AAE6B-F248-4A67-BECC-7F2C3469D76C}">
      <dgm:prSet/>
      <dgm:spPr/>
      <dgm:t>
        <a:bodyPr/>
        <a:lstStyle/>
        <a:p>
          <a:r>
            <a:rPr lang="en-US" b="1" dirty="0"/>
            <a:t>Casting</a:t>
          </a:r>
        </a:p>
        <a:p>
          <a:r>
            <a:rPr lang="en-US" dirty="0"/>
            <a:t>Film hybrids with cellulose purified from waste organic material</a:t>
          </a:r>
          <a:endParaRPr lang="en-GB" dirty="0"/>
        </a:p>
      </dgm:t>
    </dgm:pt>
    <dgm:pt modelId="{FCAA1D0F-2691-413A-ABD2-F492E446EB47}" type="parTrans" cxnId="{4D216C2C-27F8-4A7A-8B88-6DE3BA4F6483}">
      <dgm:prSet/>
      <dgm:spPr/>
      <dgm:t>
        <a:bodyPr/>
        <a:lstStyle/>
        <a:p>
          <a:endParaRPr lang="en-GB"/>
        </a:p>
      </dgm:t>
    </dgm:pt>
    <dgm:pt modelId="{C4534B0F-C1BD-46E3-AE41-68580BF9C0CD}" type="sibTrans" cxnId="{4D216C2C-27F8-4A7A-8B88-6DE3BA4F6483}">
      <dgm:prSet/>
      <dgm:spPr/>
      <dgm:t>
        <a:bodyPr/>
        <a:lstStyle/>
        <a:p>
          <a:endParaRPr lang="en-GB"/>
        </a:p>
      </dgm:t>
    </dgm:pt>
    <dgm:pt modelId="{3179B090-17FC-4A31-8C5B-EF5206D29605}" type="pres">
      <dgm:prSet presAssocID="{745513D0-49BB-40A4-A9B5-0BBBE8E668B7}" presName="Name0" presStyleCnt="0">
        <dgm:presLayoutVars>
          <dgm:dir/>
          <dgm:animLvl val="lvl"/>
          <dgm:resizeHandles val="exact"/>
        </dgm:presLayoutVars>
      </dgm:prSet>
      <dgm:spPr/>
    </dgm:pt>
    <dgm:pt modelId="{D631F953-C744-408E-861E-B785E72FAAD7}" type="pres">
      <dgm:prSet presAssocID="{BDDB71E9-D1D4-4FB7-BF28-E96832A4E918}" presName="parTxOnly" presStyleLbl="node1" presStyleIdx="0" presStyleCnt="3" custScaleX="36213" custLinFactNeighborX="-74724" custLinFactNeighborY="-364">
        <dgm:presLayoutVars>
          <dgm:chMax val="0"/>
          <dgm:chPref val="0"/>
          <dgm:bulletEnabled val="1"/>
        </dgm:presLayoutVars>
      </dgm:prSet>
      <dgm:spPr/>
    </dgm:pt>
    <dgm:pt modelId="{C6B4F4E9-2DD2-44C3-B4FA-6BBD727D1CF7}" type="pres">
      <dgm:prSet presAssocID="{4B392002-4C29-484F-BBD5-412200709B99}" presName="parTxOnlySpace" presStyleCnt="0"/>
      <dgm:spPr/>
    </dgm:pt>
    <dgm:pt modelId="{F75D4E20-5362-40D6-8868-1C7ED7DE7CF7}" type="pres">
      <dgm:prSet presAssocID="{D02AAE6B-F248-4A67-BECC-7F2C3469D76C}" presName="parTxOnly" presStyleLbl="node1" presStyleIdx="1" presStyleCnt="3" custScaleX="35543" custLinFactNeighborX="-8934" custLinFactNeighborY="-364">
        <dgm:presLayoutVars>
          <dgm:chMax val="0"/>
          <dgm:chPref val="0"/>
          <dgm:bulletEnabled val="1"/>
        </dgm:presLayoutVars>
      </dgm:prSet>
      <dgm:spPr/>
    </dgm:pt>
    <dgm:pt modelId="{A7651BA2-8C48-495E-AE01-37DE8FF743DC}" type="pres">
      <dgm:prSet presAssocID="{C4534B0F-C1BD-46E3-AE41-68580BF9C0CD}" presName="parTxOnlySpace" presStyleCnt="0"/>
      <dgm:spPr/>
    </dgm:pt>
    <dgm:pt modelId="{79689DE5-CDD3-4DDF-B03E-2B3D6A3CA65D}" type="pres">
      <dgm:prSet presAssocID="{4481436A-BA2A-4CDF-84BB-6765E77C59AD}" presName="parTxOnly" presStyleLbl="node1" presStyleIdx="2" presStyleCnt="3" custScaleX="35418" custLinFactNeighborX="54701" custLinFactNeighborY="-364">
        <dgm:presLayoutVars>
          <dgm:chMax val="0"/>
          <dgm:chPref val="0"/>
          <dgm:bulletEnabled val="1"/>
        </dgm:presLayoutVars>
      </dgm:prSet>
      <dgm:spPr/>
    </dgm:pt>
  </dgm:ptLst>
  <dgm:cxnLst>
    <dgm:cxn modelId="{4D216C2C-27F8-4A7A-8B88-6DE3BA4F6483}" srcId="{745513D0-49BB-40A4-A9B5-0BBBE8E668B7}" destId="{D02AAE6B-F248-4A67-BECC-7F2C3469D76C}" srcOrd="1" destOrd="0" parTransId="{FCAA1D0F-2691-413A-ABD2-F492E446EB47}" sibTransId="{C4534B0F-C1BD-46E3-AE41-68580BF9C0CD}"/>
    <dgm:cxn modelId="{5E892985-96BF-46DE-91BA-19434531FFA0}" type="presOf" srcId="{D02AAE6B-F248-4A67-BECC-7F2C3469D76C}" destId="{F75D4E20-5362-40D6-8868-1C7ED7DE7CF7}" srcOrd="0" destOrd="0" presId="urn:microsoft.com/office/officeart/2005/8/layout/chevron1"/>
    <dgm:cxn modelId="{8CF0EB96-A833-46BC-86C0-18A64E2B35A3}" type="presOf" srcId="{745513D0-49BB-40A4-A9B5-0BBBE8E668B7}" destId="{3179B090-17FC-4A31-8C5B-EF5206D29605}" srcOrd="0" destOrd="0" presId="urn:microsoft.com/office/officeart/2005/8/layout/chevron1"/>
    <dgm:cxn modelId="{8A0197A0-6763-4364-933D-8E2F4000501C}" srcId="{745513D0-49BB-40A4-A9B5-0BBBE8E668B7}" destId="{4481436A-BA2A-4CDF-84BB-6765E77C59AD}" srcOrd="2" destOrd="0" parTransId="{55B26373-5EA9-4FB2-91F9-050B414BD471}" sibTransId="{2580D21C-FDFB-4C83-9A4B-4CA964937D0F}"/>
    <dgm:cxn modelId="{A6309AB6-6998-4398-BF0B-D9AC9F940DEF}" srcId="{745513D0-49BB-40A4-A9B5-0BBBE8E668B7}" destId="{BDDB71E9-D1D4-4FB7-BF28-E96832A4E918}" srcOrd="0" destOrd="0" parTransId="{519591A8-7BB4-4B8B-81AC-B17DD2A11FA8}" sibTransId="{4B392002-4C29-484F-BBD5-412200709B99}"/>
    <dgm:cxn modelId="{FFAAA7D4-D0DD-4896-A7C3-CAAB2AF17302}" type="presOf" srcId="{4481436A-BA2A-4CDF-84BB-6765E77C59AD}" destId="{79689DE5-CDD3-4DDF-B03E-2B3D6A3CA65D}" srcOrd="0" destOrd="0" presId="urn:microsoft.com/office/officeart/2005/8/layout/chevron1"/>
    <dgm:cxn modelId="{8C93D9F7-6304-4A6D-8076-97081F17C9BA}" type="presOf" srcId="{BDDB71E9-D1D4-4FB7-BF28-E96832A4E918}" destId="{D631F953-C744-408E-861E-B785E72FAAD7}" srcOrd="0" destOrd="0" presId="urn:microsoft.com/office/officeart/2005/8/layout/chevron1"/>
    <dgm:cxn modelId="{D205B728-9D2E-423A-BE6F-D8D9B2F14D26}" type="presParOf" srcId="{3179B090-17FC-4A31-8C5B-EF5206D29605}" destId="{D631F953-C744-408E-861E-B785E72FAAD7}" srcOrd="0" destOrd="0" presId="urn:microsoft.com/office/officeart/2005/8/layout/chevron1"/>
    <dgm:cxn modelId="{946F51FF-3760-4D68-8043-76C5A246B8BB}" type="presParOf" srcId="{3179B090-17FC-4A31-8C5B-EF5206D29605}" destId="{C6B4F4E9-2DD2-44C3-B4FA-6BBD727D1CF7}" srcOrd="1" destOrd="0" presId="urn:microsoft.com/office/officeart/2005/8/layout/chevron1"/>
    <dgm:cxn modelId="{E7E76C39-F695-473D-8E31-A25F80F1F25D}" type="presParOf" srcId="{3179B090-17FC-4A31-8C5B-EF5206D29605}" destId="{F75D4E20-5362-40D6-8868-1C7ED7DE7CF7}" srcOrd="2" destOrd="0" presId="urn:microsoft.com/office/officeart/2005/8/layout/chevron1"/>
    <dgm:cxn modelId="{9B5B8BB3-BD9E-45C3-9B59-A05D96F3DABA}" type="presParOf" srcId="{3179B090-17FC-4A31-8C5B-EF5206D29605}" destId="{A7651BA2-8C48-495E-AE01-37DE8FF743DC}" srcOrd="3" destOrd="0" presId="urn:microsoft.com/office/officeart/2005/8/layout/chevron1"/>
    <dgm:cxn modelId="{6347ED8E-FEEB-4E43-9958-2127885ED228}" type="presParOf" srcId="{3179B090-17FC-4A31-8C5B-EF5206D29605}" destId="{79689DE5-CDD3-4DDF-B03E-2B3D6A3CA65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1F953-C744-408E-861E-B785E72FAAD7}">
      <dsp:nvSpPr>
        <dsp:cNvPr id="0" name=""/>
        <dsp:cNvSpPr/>
      </dsp:nvSpPr>
      <dsp:spPr>
        <a:xfrm>
          <a:off x="3190" y="936103"/>
          <a:ext cx="3886615" cy="265435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1890’s Pulp &amp; Process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Viscose	</a:t>
          </a:r>
        </a:p>
      </dsp:txBody>
      <dsp:txXfrm>
        <a:off x="1330368" y="936103"/>
        <a:ext cx="1232259" cy="2654356"/>
      </dsp:txXfrm>
    </dsp:sp>
    <dsp:sp modelId="{C857B7DA-4F60-4A5D-BADD-1074A5BEB219}">
      <dsp:nvSpPr>
        <dsp:cNvPr id="0" name=""/>
        <dsp:cNvSpPr/>
      </dsp:nvSpPr>
      <dsp:spPr>
        <a:xfrm>
          <a:off x="3501144" y="936103"/>
          <a:ext cx="3886615" cy="265435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   1930’s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Casting</a:t>
          </a:r>
          <a:r>
            <a:rPr lang="en-GB" sz="2400" kern="1200" dirty="0"/>
            <a:t>	</a:t>
          </a:r>
        </a:p>
      </dsp:txBody>
      <dsp:txXfrm>
        <a:off x="4828322" y="936103"/>
        <a:ext cx="1232259" cy="2654356"/>
      </dsp:txXfrm>
    </dsp:sp>
    <dsp:sp modelId="{79689DE5-CDD3-4DDF-B03E-2B3D6A3CA65D}">
      <dsp:nvSpPr>
        <dsp:cNvPr id="0" name=""/>
        <dsp:cNvSpPr/>
      </dsp:nvSpPr>
      <dsp:spPr>
        <a:xfrm>
          <a:off x="6999098" y="936103"/>
          <a:ext cx="3886615" cy="265435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1950’s Coating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Solvent Based Dip Coating</a:t>
          </a:r>
        </a:p>
      </dsp:txBody>
      <dsp:txXfrm>
        <a:off x="8326276" y="936103"/>
        <a:ext cx="1232259" cy="2654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1F953-C744-408E-861E-B785E72FAAD7}">
      <dsp:nvSpPr>
        <dsp:cNvPr id="0" name=""/>
        <dsp:cNvSpPr/>
      </dsp:nvSpPr>
      <dsp:spPr>
        <a:xfrm>
          <a:off x="0" y="0"/>
          <a:ext cx="3978772" cy="265662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Pulp &amp; Process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High efficiency, Low carbon and virtually chemical free Dissolution system  	</a:t>
          </a:r>
        </a:p>
      </dsp:txBody>
      <dsp:txXfrm>
        <a:off x="1328313" y="0"/>
        <a:ext cx="1322147" cy="2656625"/>
      </dsp:txXfrm>
    </dsp:sp>
    <dsp:sp modelId="{F75D4E20-5362-40D6-8868-1C7ED7DE7CF7}">
      <dsp:nvSpPr>
        <dsp:cNvPr id="0" name=""/>
        <dsp:cNvSpPr/>
      </dsp:nvSpPr>
      <dsp:spPr>
        <a:xfrm>
          <a:off x="3491874" y="0"/>
          <a:ext cx="3905158" cy="265662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Casting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Film hybrids with cellulose purified from waste organic material</a:t>
          </a:r>
          <a:endParaRPr lang="en-GB" sz="1500" kern="1200" dirty="0"/>
        </a:p>
      </dsp:txBody>
      <dsp:txXfrm>
        <a:off x="4820187" y="0"/>
        <a:ext cx="1248533" cy="2656625"/>
      </dsp:txXfrm>
    </dsp:sp>
    <dsp:sp modelId="{79689DE5-CDD3-4DDF-B03E-2B3D6A3CA65D}">
      <dsp:nvSpPr>
        <dsp:cNvPr id="0" name=""/>
        <dsp:cNvSpPr/>
      </dsp:nvSpPr>
      <dsp:spPr>
        <a:xfrm>
          <a:off x="6997486" y="0"/>
          <a:ext cx="3891424" cy="265662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Coating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Water Based Gravure Coating compostable films</a:t>
          </a:r>
        </a:p>
      </dsp:txBody>
      <dsp:txXfrm>
        <a:off x="8325799" y="0"/>
        <a:ext cx="1234799" cy="2656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B34C96-81AC-4E6D-8680-738FB2585A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117F1-37CB-41D8-9113-E02E833608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B0779-0AD9-45D8-BE54-93F8C691EDA6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DCA9499-DC84-4283-969E-3CCA98F7D6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529452F-D438-49D5-891B-19BD88456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BBFF3-DADE-463B-A9A0-0ADE3869D4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01793-9E0A-4B2D-B989-65F5D7FFB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9906B-9E3C-47E9-BCB9-19407785DAC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906B-9E3C-47E9-BCB9-19407785DA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3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Japanese owned with UK management structure</a:t>
            </a:r>
          </a:p>
          <a:p>
            <a:r>
              <a:rPr lang="en-US" dirty="0"/>
              <a:t>300 employees Wigton (1500 worldwide)</a:t>
            </a:r>
          </a:p>
          <a:p>
            <a:r>
              <a:rPr lang="en-US" dirty="0"/>
              <a:t>Leading global producer of compostable cellulose based packaging films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906B-9E3C-47E9-BCB9-19407785DA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396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Free reign…….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906B-9E3C-47E9-BCB9-19407785DA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3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synonyms in the NOUN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906B-9E3C-47E9-BCB9-19407785DA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748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way I wrap this up, for Futamura is……..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906B-9E3C-47E9-BCB9-19407785DA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5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when to diversify……………</a:t>
            </a:r>
          </a:p>
          <a:p>
            <a:r>
              <a:rPr lang="en-US" dirty="0" err="1"/>
              <a:t>Natureflex</a:t>
            </a:r>
            <a:r>
              <a:rPr lang="en-US" dirty="0"/>
              <a:t> </a:t>
            </a:r>
            <a:r>
              <a:rPr lang="en-US" dirty="0" err="1"/>
              <a:t>concived</a:t>
            </a:r>
            <a:r>
              <a:rPr lang="en-US" dirty="0"/>
              <a:t> over 30years ago and today 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906B-9E3C-47E9-BCB9-19407785DA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66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906B-9E3C-47E9-BCB9-19407785DA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70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when to diversify……………</a:t>
            </a:r>
          </a:p>
          <a:p>
            <a:r>
              <a:rPr lang="en-US" dirty="0" err="1"/>
              <a:t>Natureflex</a:t>
            </a:r>
            <a:r>
              <a:rPr lang="en-US" dirty="0"/>
              <a:t> </a:t>
            </a:r>
            <a:r>
              <a:rPr lang="en-US" dirty="0" err="1"/>
              <a:t>concived</a:t>
            </a:r>
            <a:r>
              <a:rPr lang="en-US" dirty="0"/>
              <a:t> over 30years ago and today is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9906B-9E3C-47E9-BCB9-19407785DA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9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" y="1"/>
            <a:ext cx="12191999" cy="5766961"/>
          </a:xfrm>
          <a:prstGeom prst="rect">
            <a:avLst/>
          </a:prstGeom>
          <a:blipFill rotWithShape="1">
            <a:blip r:embed="rId2" cstate="screen"/>
            <a:srcRect/>
            <a:stretch>
              <a:fillRect b="139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" y="1"/>
            <a:ext cx="12191999" cy="576696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 9"/>
          <p:cNvSpPr/>
          <p:nvPr userDrawn="1"/>
        </p:nvSpPr>
        <p:spPr bwMode="auto">
          <a:xfrm>
            <a:off x="1" y="2914054"/>
            <a:ext cx="12192000" cy="2243138"/>
          </a:xfrm>
          <a:custGeom>
            <a:avLst/>
            <a:gdLst/>
            <a:ahLst/>
            <a:cxnLst/>
            <a:rect l="l" t="t" r="r" b="b"/>
            <a:pathLst>
              <a:path w="12529392" h="2243138">
                <a:moveTo>
                  <a:pt x="12529392" y="0"/>
                </a:moveTo>
                <a:cubicBezTo>
                  <a:pt x="12529392" y="0"/>
                  <a:pt x="12529392" y="0"/>
                  <a:pt x="12529392" y="2243138"/>
                </a:cubicBezTo>
                <a:lnTo>
                  <a:pt x="0" y="2243138"/>
                </a:lnTo>
                <a:lnTo>
                  <a:pt x="0" y="510902"/>
                </a:lnTo>
                <a:cubicBezTo>
                  <a:pt x="299425" y="584608"/>
                  <a:pt x="2862271" y="1185736"/>
                  <a:pt x="6336723" y="1065981"/>
                </a:cubicBezTo>
                <a:cubicBezTo>
                  <a:pt x="10036394" y="941733"/>
                  <a:pt x="12529084" y="116"/>
                  <a:pt x="125293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9"/>
          <p:cNvSpPr/>
          <p:nvPr userDrawn="1"/>
        </p:nvSpPr>
        <p:spPr bwMode="auto">
          <a:xfrm>
            <a:off x="-1" y="2996952"/>
            <a:ext cx="12192000" cy="2236846"/>
          </a:xfrm>
          <a:custGeom>
            <a:avLst/>
            <a:gdLst/>
            <a:ahLst/>
            <a:cxnLst/>
            <a:rect l="l" t="t" r="r" b="b"/>
            <a:pathLst>
              <a:path w="12529392" h="2236846">
                <a:moveTo>
                  <a:pt x="12529392" y="0"/>
                </a:moveTo>
                <a:lnTo>
                  <a:pt x="12529392" y="2236846"/>
                </a:lnTo>
                <a:lnTo>
                  <a:pt x="0" y="2236846"/>
                </a:lnTo>
                <a:lnTo>
                  <a:pt x="0" y="531409"/>
                </a:lnTo>
                <a:cubicBezTo>
                  <a:pt x="604504" y="669077"/>
                  <a:pt x="3056240" y="1169953"/>
                  <a:pt x="6288922" y="1059689"/>
                </a:cubicBezTo>
                <a:cubicBezTo>
                  <a:pt x="9848283" y="941397"/>
                  <a:pt x="12302093" y="82207"/>
                  <a:pt x="125293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149081"/>
            <a:ext cx="12192000" cy="2736305"/>
          </a:xfrm>
          <a:prstGeom prst="rect">
            <a:avLst/>
          </a:prstGeom>
          <a:solidFill>
            <a:srgbClr val="0C4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780" y="5090367"/>
            <a:ext cx="9362259" cy="622920"/>
          </a:xfrm>
        </p:spPr>
        <p:txBody>
          <a:bodyPr>
            <a:noAutofit/>
          </a:bodyPr>
          <a:lstStyle>
            <a:lvl1pPr marL="0" indent="0" algn="l" defTabSz="-635">
              <a:buNone/>
              <a:tabLst>
                <a:tab pos="3141345" algn="l"/>
              </a:tabLst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781" y="4514304"/>
            <a:ext cx="9388551" cy="53149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Presenter’s Name</a:t>
            </a:r>
            <a:endParaRPr lang="en-GB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403037" y="5766352"/>
            <a:ext cx="720093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403037" y="4434208"/>
            <a:ext cx="720093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0" y="6839667"/>
            <a:ext cx="12187586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8132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C6EE27-B792-43F3-8544-97BBF9A9F13C}" type="datetimeFigureOut">
              <a:rPr lang="en-GB" smtClean="0">
                <a:solidFill>
                  <a:prstClr val="white"/>
                </a:solidFill>
                <a:latin typeface="Calibri"/>
              </a:rPr>
              <a:t>22/04/2022</a:t>
            </a:fld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81329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8132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923B3E-1C40-4574-B7E0-74AE375B4E64}" type="slidenum">
              <a:rPr lang="en-GB" smtClean="0">
                <a:solidFill>
                  <a:prstClr val="white"/>
                </a:solidFill>
                <a:latin typeface="Calibri"/>
              </a:rPr>
              <a:t>‹#›</a:t>
            </a:fld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FUTAMURA LOGO CMYK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401133" y="234191"/>
            <a:ext cx="4511618" cy="9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 animBg="1"/>
      <p:bldP spid="3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48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4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64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193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820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776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591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32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224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325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077586" y="139623"/>
            <a:ext cx="9345057" cy="537198"/>
          </a:xfrm>
          <a:custGeom>
            <a:avLst/>
            <a:gdLst/>
            <a:ahLst/>
            <a:cxnLst/>
            <a:rect l="l" t="t" r="r" b="b"/>
            <a:pathLst>
              <a:path w="9343841" h="537198">
                <a:moveTo>
                  <a:pt x="2770860" y="0"/>
                </a:moveTo>
                <a:lnTo>
                  <a:pt x="9335437" y="0"/>
                </a:lnTo>
                <a:lnTo>
                  <a:pt x="9303004" y="10582"/>
                </a:lnTo>
                <a:cubicBezTo>
                  <a:pt x="9209900" y="50913"/>
                  <a:pt x="9144019" y="150619"/>
                  <a:pt x="9144019" y="267228"/>
                </a:cubicBezTo>
                <a:cubicBezTo>
                  <a:pt x="9144019" y="383838"/>
                  <a:pt x="9209900" y="483543"/>
                  <a:pt x="9303004" y="523874"/>
                </a:cubicBezTo>
                <a:lnTo>
                  <a:pt x="9343841" y="537198"/>
                </a:lnTo>
                <a:lnTo>
                  <a:pt x="0" y="537198"/>
                </a:lnTo>
                <a:lnTo>
                  <a:pt x="80643" y="247872"/>
                </a:lnTo>
                <a:lnTo>
                  <a:pt x="164827" y="11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EE27-B792-43F3-8544-97BBF9A9F13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22/04/2022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3B3E-1C40-4574-B7E0-74AE375B4E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8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84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012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595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" y="1"/>
            <a:ext cx="12191999" cy="5766961"/>
          </a:xfrm>
          <a:prstGeom prst="rect">
            <a:avLst/>
          </a:prstGeom>
          <a:blipFill rotWithShape="1">
            <a:blip r:embed="rId2" cstate="screen"/>
            <a:srcRect/>
            <a:stretch>
              <a:fillRect b="139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" y="1"/>
            <a:ext cx="12191999" cy="576696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 9"/>
          <p:cNvSpPr/>
          <p:nvPr userDrawn="1"/>
        </p:nvSpPr>
        <p:spPr bwMode="auto">
          <a:xfrm>
            <a:off x="1" y="2914054"/>
            <a:ext cx="12192000" cy="2243138"/>
          </a:xfrm>
          <a:custGeom>
            <a:avLst/>
            <a:gdLst/>
            <a:ahLst/>
            <a:cxnLst/>
            <a:rect l="l" t="t" r="r" b="b"/>
            <a:pathLst>
              <a:path w="12529392" h="2243138">
                <a:moveTo>
                  <a:pt x="12529392" y="0"/>
                </a:moveTo>
                <a:cubicBezTo>
                  <a:pt x="12529392" y="0"/>
                  <a:pt x="12529392" y="0"/>
                  <a:pt x="12529392" y="2243138"/>
                </a:cubicBezTo>
                <a:lnTo>
                  <a:pt x="0" y="2243138"/>
                </a:lnTo>
                <a:lnTo>
                  <a:pt x="0" y="510902"/>
                </a:lnTo>
                <a:cubicBezTo>
                  <a:pt x="299425" y="584608"/>
                  <a:pt x="2862271" y="1185736"/>
                  <a:pt x="6336723" y="1065981"/>
                </a:cubicBezTo>
                <a:cubicBezTo>
                  <a:pt x="10036394" y="941733"/>
                  <a:pt x="12529084" y="116"/>
                  <a:pt x="125293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9"/>
          <p:cNvSpPr/>
          <p:nvPr userDrawn="1"/>
        </p:nvSpPr>
        <p:spPr bwMode="auto">
          <a:xfrm>
            <a:off x="-1" y="2996952"/>
            <a:ext cx="12192000" cy="2236846"/>
          </a:xfrm>
          <a:custGeom>
            <a:avLst/>
            <a:gdLst/>
            <a:ahLst/>
            <a:cxnLst/>
            <a:rect l="l" t="t" r="r" b="b"/>
            <a:pathLst>
              <a:path w="12529392" h="2236846">
                <a:moveTo>
                  <a:pt x="12529392" y="0"/>
                </a:moveTo>
                <a:lnTo>
                  <a:pt x="12529392" y="2236846"/>
                </a:lnTo>
                <a:lnTo>
                  <a:pt x="0" y="2236846"/>
                </a:lnTo>
                <a:lnTo>
                  <a:pt x="0" y="531409"/>
                </a:lnTo>
                <a:cubicBezTo>
                  <a:pt x="604504" y="669077"/>
                  <a:pt x="3056240" y="1169953"/>
                  <a:pt x="6288922" y="1059689"/>
                </a:cubicBezTo>
                <a:cubicBezTo>
                  <a:pt x="9848283" y="941397"/>
                  <a:pt x="12302093" y="82207"/>
                  <a:pt x="125293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149081"/>
            <a:ext cx="12192000" cy="2736305"/>
          </a:xfrm>
          <a:prstGeom prst="rect">
            <a:avLst/>
          </a:prstGeom>
          <a:solidFill>
            <a:srgbClr val="0C4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780" y="5090367"/>
            <a:ext cx="9362259" cy="622920"/>
          </a:xfrm>
        </p:spPr>
        <p:txBody>
          <a:bodyPr>
            <a:noAutofit/>
          </a:bodyPr>
          <a:lstStyle>
            <a:lvl1pPr marL="0" indent="0" algn="l" defTabSz="-635">
              <a:buNone/>
              <a:tabLst>
                <a:tab pos="3141345" algn="l"/>
              </a:tabLst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781" y="4514304"/>
            <a:ext cx="9388551" cy="53149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Presenter’s Name</a:t>
            </a:r>
            <a:endParaRPr lang="en-GB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403037" y="5766352"/>
            <a:ext cx="720093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403037" y="4434208"/>
            <a:ext cx="720093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0" y="6839667"/>
            <a:ext cx="12187586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8132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C6EE27-B792-43F3-8544-97BBF9A9F13C}" type="datetimeFigureOut">
              <a:rPr lang="en-GB" smtClean="0">
                <a:solidFill>
                  <a:prstClr val="white"/>
                </a:solidFill>
                <a:latin typeface="Calibri"/>
              </a:rPr>
              <a:t>22/04/2022</a:t>
            </a:fld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81329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8132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923B3E-1C40-4574-B7E0-74AE375B4E64}" type="slidenum">
              <a:rPr lang="en-GB" smtClean="0">
                <a:solidFill>
                  <a:prstClr val="white"/>
                </a:solidFill>
                <a:latin typeface="Calibri"/>
              </a:rPr>
              <a:t>‹#›</a:t>
            </a:fld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FUTAMURA LOGO CMYK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401133" y="234191"/>
            <a:ext cx="4511618" cy="9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 animBg="1"/>
      <p:bldP spid="3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077586" y="139623"/>
            <a:ext cx="9345057" cy="537198"/>
          </a:xfrm>
          <a:custGeom>
            <a:avLst/>
            <a:gdLst/>
            <a:ahLst/>
            <a:cxnLst/>
            <a:rect l="l" t="t" r="r" b="b"/>
            <a:pathLst>
              <a:path w="9343841" h="537198">
                <a:moveTo>
                  <a:pt x="2770860" y="0"/>
                </a:moveTo>
                <a:lnTo>
                  <a:pt x="9335437" y="0"/>
                </a:lnTo>
                <a:lnTo>
                  <a:pt x="9303004" y="10582"/>
                </a:lnTo>
                <a:cubicBezTo>
                  <a:pt x="9209900" y="50913"/>
                  <a:pt x="9144019" y="150619"/>
                  <a:pt x="9144019" y="267228"/>
                </a:cubicBezTo>
                <a:cubicBezTo>
                  <a:pt x="9144019" y="383838"/>
                  <a:pt x="9209900" y="483543"/>
                  <a:pt x="9303004" y="523874"/>
                </a:cubicBezTo>
                <a:lnTo>
                  <a:pt x="9343841" y="537198"/>
                </a:lnTo>
                <a:lnTo>
                  <a:pt x="0" y="537198"/>
                </a:lnTo>
                <a:lnTo>
                  <a:pt x="80643" y="247872"/>
                </a:lnTo>
                <a:lnTo>
                  <a:pt x="164827" y="11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EE27-B792-43F3-8544-97BBF9A9F13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22/04/2022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3B3E-1C40-4574-B7E0-74AE375B4E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0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n Animat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077586" y="139623"/>
            <a:ext cx="9345057" cy="537198"/>
          </a:xfrm>
          <a:custGeom>
            <a:avLst/>
            <a:gdLst/>
            <a:ahLst/>
            <a:cxnLst/>
            <a:rect l="l" t="t" r="r" b="b"/>
            <a:pathLst>
              <a:path w="9343841" h="537198">
                <a:moveTo>
                  <a:pt x="2770860" y="0"/>
                </a:moveTo>
                <a:lnTo>
                  <a:pt x="9335437" y="0"/>
                </a:lnTo>
                <a:lnTo>
                  <a:pt x="9303004" y="10582"/>
                </a:lnTo>
                <a:cubicBezTo>
                  <a:pt x="9209900" y="50913"/>
                  <a:pt x="9144019" y="150619"/>
                  <a:pt x="9144019" y="267228"/>
                </a:cubicBezTo>
                <a:cubicBezTo>
                  <a:pt x="9144019" y="383838"/>
                  <a:pt x="9209900" y="483543"/>
                  <a:pt x="9303004" y="523874"/>
                </a:cubicBezTo>
                <a:lnTo>
                  <a:pt x="9343841" y="537198"/>
                </a:lnTo>
                <a:lnTo>
                  <a:pt x="0" y="537198"/>
                </a:lnTo>
                <a:lnTo>
                  <a:pt x="80643" y="247872"/>
                </a:lnTo>
                <a:lnTo>
                  <a:pt x="164827" y="11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EE27-B792-43F3-8544-97BBF9A9F13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22/04/2022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3B3E-1C40-4574-B7E0-74AE375B4E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0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9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14"/>
          <p:cNvSpPr/>
          <p:nvPr userDrawn="1"/>
        </p:nvSpPr>
        <p:spPr bwMode="auto">
          <a:xfrm flipH="1" flipV="1">
            <a:off x="-19409" y="1"/>
            <a:ext cx="12205069" cy="6858001"/>
          </a:xfrm>
          <a:custGeom>
            <a:avLst/>
            <a:gdLst/>
            <a:ahLst/>
            <a:cxnLst/>
            <a:rect l="l" t="t" r="r" b="b"/>
            <a:pathLst>
              <a:path w="12203480" h="6858001">
                <a:moveTo>
                  <a:pt x="12203480" y="6858001"/>
                </a:moveTo>
                <a:lnTo>
                  <a:pt x="1" y="6858001"/>
                </a:lnTo>
                <a:lnTo>
                  <a:pt x="1" y="2371714"/>
                </a:lnTo>
                <a:lnTo>
                  <a:pt x="0" y="2371714"/>
                </a:lnTo>
                <a:lnTo>
                  <a:pt x="0" y="31701"/>
                </a:lnTo>
                <a:lnTo>
                  <a:pt x="2218" y="31701"/>
                </a:lnTo>
                <a:lnTo>
                  <a:pt x="2218" y="0"/>
                </a:lnTo>
                <a:lnTo>
                  <a:pt x="1913087" y="0"/>
                </a:lnTo>
                <a:lnTo>
                  <a:pt x="1913087" y="31701"/>
                </a:lnTo>
                <a:lnTo>
                  <a:pt x="1916438" y="31701"/>
                </a:lnTo>
                <a:lnTo>
                  <a:pt x="1916438" y="208991"/>
                </a:lnTo>
                <a:cubicBezTo>
                  <a:pt x="1916438" y="384681"/>
                  <a:pt x="1916438" y="585959"/>
                  <a:pt x="1916438" y="816552"/>
                </a:cubicBezTo>
                <a:lnTo>
                  <a:pt x="1916438" y="957048"/>
                </a:lnTo>
                <a:lnTo>
                  <a:pt x="1916439" y="957048"/>
                </a:lnTo>
                <a:lnTo>
                  <a:pt x="1916439" y="1134338"/>
                </a:lnTo>
                <a:cubicBezTo>
                  <a:pt x="1916439" y="1815802"/>
                  <a:pt x="1916439" y="2882239"/>
                  <a:pt x="1916439" y="4551126"/>
                </a:cubicBezTo>
                <a:cubicBezTo>
                  <a:pt x="1916439" y="4742426"/>
                  <a:pt x="2072686" y="4898654"/>
                  <a:pt x="2264011" y="4898654"/>
                </a:cubicBezTo>
                <a:cubicBezTo>
                  <a:pt x="2264011" y="4898654"/>
                  <a:pt x="2264011" y="4898654"/>
                  <a:pt x="11787260" y="4898654"/>
                </a:cubicBezTo>
                <a:lnTo>
                  <a:pt x="12203480" y="4898654"/>
                </a:lnTo>
                <a:close/>
              </a:path>
            </a:pathLst>
          </a:custGeom>
          <a:solidFill>
            <a:schemeClr val="tx2">
              <a:lumMod val="75000"/>
              <a:alpha val="25000"/>
            </a:schemeClr>
          </a:solidFill>
          <a:ln w="8" cap="flat">
            <a:noFill/>
            <a:prstDash val="solid"/>
            <a:miter lim="800000"/>
          </a:ln>
        </p:spPr>
        <p:txBody>
          <a:bodyPr vert="horz" wrap="square" lIns="91423" tIns="45711" rIns="91423" bIns="45711" numCol="1" anchor="t" anchorCtr="0" compatLnSpc="1"/>
          <a:lstStyle/>
          <a:p>
            <a:endParaRPr lang="en-GB" sz="1800" dirty="0">
              <a:latin typeface="+mj-lt"/>
            </a:endParaRPr>
          </a:p>
        </p:txBody>
      </p:sp>
      <p:pic>
        <p:nvPicPr>
          <p:cNvPr id="5" name="Picture 4" descr="FUTAMURA LOGO CMYK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291816" y="221556"/>
            <a:ext cx="1752974" cy="3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15890"/>
            <a:ext cx="9036050" cy="892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4434" y="1265240"/>
            <a:ext cx="5706534" cy="4954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4167" y="1265238"/>
            <a:ext cx="5706534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4167" y="3817940"/>
            <a:ext cx="5706534" cy="2401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609601" y="637624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2351618" y="6308725"/>
            <a:ext cx="7393516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37624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CD47A-E8A5-44CB-865B-98B87FDF564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2244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n Animat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077586" y="139623"/>
            <a:ext cx="9345057" cy="537198"/>
          </a:xfrm>
          <a:custGeom>
            <a:avLst/>
            <a:gdLst/>
            <a:ahLst/>
            <a:cxnLst/>
            <a:rect l="l" t="t" r="r" b="b"/>
            <a:pathLst>
              <a:path w="9343841" h="537198">
                <a:moveTo>
                  <a:pt x="2770860" y="0"/>
                </a:moveTo>
                <a:lnTo>
                  <a:pt x="9335437" y="0"/>
                </a:lnTo>
                <a:lnTo>
                  <a:pt x="9303004" y="10582"/>
                </a:lnTo>
                <a:cubicBezTo>
                  <a:pt x="9209900" y="50913"/>
                  <a:pt x="9144019" y="150619"/>
                  <a:pt x="9144019" y="267228"/>
                </a:cubicBezTo>
                <a:cubicBezTo>
                  <a:pt x="9144019" y="383838"/>
                  <a:pt x="9209900" y="483543"/>
                  <a:pt x="9303004" y="523874"/>
                </a:cubicBezTo>
                <a:lnTo>
                  <a:pt x="9343841" y="537198"/>
                </a:lnTo>
                <a:lnTo>
                  <a:pt x="0" y="537198"/>
                </a:lnTo>
                <a:lnTo>
                  <a:pt x="80643" y="247872"/>
                </a:lnTo>
                <a:lnTo>
                  <a:pt x="164827" y="11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EE27-B792-43F3-8544-97BBF9A9F13C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22/04/2022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3B3E-1C40-4574-B7E0-74AE375B4E6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6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1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14"/>
          <p:cNvSpPr/>
          <p:nvPr userDrawn="1"/>
        </p:nvSpPr>
        <p:spPr bwMode="auto">
          <a:xfrm flipH="1" flipV="1">
            <a:off x="-19409" y="1"/>
            <a:ext cx="12205069" cy="6858001"/>
          </a:xfrm>
          <a:custGeom>
            <a:avLst/>
            <a:gdLst/>
            <a:ahLst/>
            <a:cxnLst/>
            <a:rect l="l" t="t" r="r" b="b"/>
            <a:pathLst>
              <a:path w="12203480" h="6858001">
                <a:moveTo>
                  <a:pt x="12203480" y="6858001"/>
                </a:moveTo>
                <a:lnTo>
                  <a:pt x="1" y="6858001"/>
                </a:lnTo>
                <a:lnTo>
                  <a:pt x="1" y="2371714"/>
                </a:lnTo>
                <a:lnTo>
                  <a:pt x="0" y="2371714"/>
                </a:lnTo>
                <a:lnTo>
                  <a:pt x="0" y="31701"/>
                </a:lnTo>
                <a:lnTo>
                  <a:pt x="2218" y="31701"/>
                </a:lnTo>
                <a:lnTo>
                  <a:pt x="2218" y="0"/>
                </a:lnTo>
                <a:lnTo>
                  <a:pt x="1913087" y="0"/>
                </a:lnTo>
                <a:lnTo>
                  <a:pt x="1913087" y="31701"/>
                </a:lnTo>
                <a:lnTo>
                  <a:pt x="1916438" y="31701"/>
                </a:lnTo>
                <a:lnTo>
                  <a:pt x="1916438" y="208991"/>
                </a:lnTo>
                <a:cubicBezTo>
                  <a:pt x="1916438" y="384681"/>
                  <a:pt x="1916438" y="585959"/>
                  <a:pt x="1916438" y="816552"/>
                </a:cubicBezTo>
                <a:lnTo>
                  <a:pt x="1916438" y="957048"/>
                </a:lnTo>
                <a:lnTo>
                  <a:pt x="1916439" y="957048"/>
                </a:lnTo>
                <a:lnTo>
                  <a:pt x="1916439" y="1134338"/>
                </a:lnTo>
                <a:cubicBezTo>
                  <a:pt x="1916439" y="1815802"/>
                  <a:pt x="1916439" y="2882239"/>
                  <a:pt x="1916439" y="4551126"/>
                </a:cubicBezTo>
                <a:cubicBezTo>
                  <a:pt x="1916439" y="4742426"/>
                  <a:pt x="2072686" y="4898654"/>
                  <a:pt x="2264011" y="4898654"/>
                </a:cubicBezTo>
                <a:cubicBezTo>
                  <a:pt x="2264011" y="4898654"/>
                  <a:pt x="2264011" y="4898654"/>
                  <a:pt x="11787260" y="4898654"/>
                </a:cubicBezTo>
                <a:lnTo>
                  <a:pt x="12203480" y="4898654"/>
                </a:lnTo>
                <a:close/>
              </a:path>
            </a:pathLst>
          </a:custGeom>
          <a:solidFill>
            <a:schemeClr val="tx2">
              <a:lumMod val="75000"/>
              <a:alpha val="25000"/>
            </a:schemeClr>
          </a:solidFill>
          <a:ln w="8" cap="flat">
            <a:noFill/>
            <a:prstDash val="solid"/>
            <a:miter lim="800000"/>
          </a:ln>
        </p:spPr>
        <p:txBody>
          <a:bodyPr vert="horz" wrap="square" lIns="91423" tIns="45711" rIns="91423" bIns="45711" numCol="1" anchor="t" anchorCtr="0" compatLnSpc="1"/>
          <a:lstStyle/>
          <a:p>
            <a:endParaRPr lang="en-GB" sz="1800" dirty="0">
              <a:latin typeface="+mj-lt"/>
            </a:endParaRPr>
          </a:p>
        </p:txBody>
      </p:sp>
      <p:pic>
        <p:nvPicPr>
          <p:cNvPr id="5" name="Picture 4" descr="FUTAMURA LOGO CMYK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291816" y="221556"/>
            <a:ext cx="1752974" cy="3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15890"/>
            <a:ext cx="9036050" cy="892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4434" y="1265240"/>
            <a:ext cx="5706534" cy="4954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4167" y="1265238"/>
            <a:ext cx="5706534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4167" y="3817940"/>
            <a:ext cx="5706534" cy="2401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609601" y="637624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2351618" y="6308725"/>
            <a:ext cx="7393516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37624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CD47A-E8A5-44CB-865B-98B87FDF564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6070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92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0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49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BFDE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301666" y="1"/>
            <a:ext cx="568029" cy="605407"/>
          </a:xfrm>
          <a:custGeom>
            <a:avLst/>
            <a:gdLst/>
            <a:ahLst/>
            <a:cxnLst/>
            <a:rect l="l" t="t" r="r" b="b"/>
            <a:pathLst>
              <a:path w="567955" h="605407">
                <a:moveTo>
                  <a:pt x="491737" y="267283"/>
                </a:moveTo>
                <a:cubicBezTo>
                  <a:pt x="535717" y="265354"/>
                  <a:pt x="571182" y="299976"/>
                  <a:pt x="567722" y="345621"/>
                </a:cubicBezTo>
                <a:cubicBezTo>
                  <a:pt x="559602" y="445947"/>
                  <a:pt x="462169" y="563977"/>
                  <a:pt x="358092" y="596435"/>
                </a:cubicBezTo>
                <a:cubicBezTo>
                  <a:pt x="349234" y="517502"/>
                  <a:pt x="343329" y="440783"/>
                  <a:pt x="370640" y="366276"/>
                </a:cubicBezTo>
                <a:cubicBezTo>
                  <a:pt x="389832" y="313900"/>
                  <a:pt x="423048" y="276278"/>
                  <a:pt x="482836" y="268163"/>
                </a:cubicBezTo>
                <a:cubicBezTo>
                  <a:pt x="485835" y="267702"/>
                  <a:pt x="488805" y="267411"/>
                  <a:pt x="491737" y="267283"/>
                </a:cubicBezTo>
                <a:close/>
                <a:moveTo>
                  <a:pt x="406814" y="0"/>
                </a:moveTo>
                <a:lnTo>
                  <a:pt x="529964" y="0"/>
                </a:lnTo>
                <a:lnTo>
                  <a:pt x="538685" y="6550"/>
                </a:lnTo>
                <a:cubicBezTo>
                  <a:pt x="552674" y="22837"/>
                  <a:pt x="559754" y="45327"/>
                  <a:pt x="556527" y="70499"/>
                </a:cubicBezTo>
                <a:cubicBezTo>
                  <a:pt x="552838" y="105907"/>
                  <a:pt x="528495" y="121398"/>
                  <a:pt x="498251" y="133200"/>
                </a:cubicBezTo>
                <a:cubicBezTo>
                  <a:pt x="402353" y="171559"/>
                  <a:pt x="333750" y="237211"/>
                  <a:pt x="299817" y="336057"/>
                </a:cubicBezTo>
                <a:cubicBezTo>
                  <a:pt x="290965" y="362613"/>
                  <a:pt x="286539" y="390644"/>
                  <a:pt x="279900" y="419412"/>
                </a:cubicBezTo>
                <a:cubicBezTo>
                  <a:pt x="258507" y="327943"/>
                  <a:pt x="249655" y="236473"/>
                  <a:pt x="279900" y="146478"/>
                </a:cubicBezTo>
                <a:cubicBezTo>
                  <a:pt x="301477" y="81749"/>
                  <a:pt x="339651" y="32786"/>
                  <a:pt x="395668" y="3949"/>
                </a:cubicBezTo>
                <a:close/>
                <a:moveTo>
                  <a:pt x="114906" y="0"/>
                </a:moveTo>
                <a:lnTo>
                  <a:pt x="268162" y="0"/>
                </a:lnTo>
                <a:lnTo>
                  <a:pt x="230866" y="48359"/>
                </a:lnTo>
                <a:cubicBezTo>
                  <a:pt x="209194" y="83585"/>
                  <a:pt x="195360" y="122869"/>
                  <a:pt x="189089" y="166394"/>
                </a:cubicBezTo>
                <a:cubicBezTo>
                  <a:pt x="178760" y="239429"/>
                  <a:pt x="186876" y="312463"/>
                  <a:pt x="213436" y="381071"/>
                </a:cubicBezTo>
                <a:cubicBezTo>
                  <a:pt x="238520" y="446728"/>
                  <a:pt x="271720" y="509434"/>
                  <a:pt x="301231" y="573616"/>
                </a:cubicBezTo>
                <a:cubicBezTo>
                  <a:pt x="305658" y="583206"/>
                  <a:pt x="311560" y="592796"/>
                  <a:pt x="318200" y="604600"/>
                </a:cubicBezTo>
                <a:cubicBezTo>
                  <a:pt x="251063" y="609764"/>
                  <a:pt x="195729" y="589845"/>
                  <a:pt x="144823" y="553697"/>
                </a:cubicBezTo>
                <a:cubicBezTo>
                  <a:pt x="-16751" y="439351"/>
                  <a:pt x="-49951" y="181887"/>
                  <a:pt x="79898" y="32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Freeform 5"/>
          <p:cNvSpPr/>
          <p:nvPr/>
        </p:nvSpPr>
        <p:spPr bwMode="auto">
          <a:xfrm>
            <a:off x="0" y="578475"/>
            <a:ext cx="298489" cy="695405"/>
          </a:xfrm>
          <a:custGeom>
            <a:avLst/>
            <a:gdLst/>
            <a:ahLst/>
            <a:cxnLst/>
            <a:rect l="l" t="t" r="r" b="b"/>
            <a:pathLst>
              <a:path w="298450" h="695405">
                <a:moveTo>
                  <a:pt x="0" y="631970"/>
                </a:moveTo>
                <a:lnTo>
                  <a:pt x="14492" y="662418"/>
                </a:lnTo>
                <a:cubicBezTo>
                  <a:pt x="19205" y="672628"/>
                  <a:pt x="25488" y="682838"/>
                  <a:pt x="32557" y="695405"/>
                </a:cubicBezTo>
                <a:lnTo>
                  <a:pt x="0" y="694938"/>
                </a:lnTo>
                <a:close/>
                <a:moveTo>
                  <a:pt x="217307" y="336291"/>
                </a:moveTo>
                <a:cubicBezTo>
                  <a:pt x="264129" y="334237"/>
                  <a:pt x="301885" y="371097"/>
                  <a:pt x="298202" y="419691"/>
                </a:cubicBezTo>
                <a:cubicBezTo>
                  <a:pt x="289558" y="526500"/>
                  <a:pt x="185828" y="652157"/>
                  <a:pt x="75026" y="686713"/>
                </a:cubicBezTo>
                <a:cubicBezTo>
                  <a:pt x="65596" y="602679"/>
                  <a:pt x="59310" y="521002"/>
                  <a:pt x="88385" y="441681"/>
                </a:cubicBezTo>
                <a:cubicBezTo>
                  <a:pt x="108817" y="385921"/>
                  <a:pt x="144179" y="345868"/>
                  <a:pt x="207831" y="337229"/>
                </a:cubicBezTo>
                <a:cubicBezTo>
                  <a:pt x="211024" y="336738"/>
                  <a:pt x="214185" y="336428"/>
                  <a:pt x="217307" y="336291"/>
                </a:cubicBezTo>
                <a:close/>
                <a:moveTo>
                  <a:pt x="204156" y="30257"/>
                </a:moveTo>
                <a:cubicBezTo>
                  <a:pt x="256134" y="31020"/>
                  <a:pt x="293155" y="73194"/>
                  <a:pt x="286283" y="126792"/>
                </a:cubicBezTo>
                <a:cubicBezTo>
                  <a:pt x="282357" y="164488"/>
                  <a:pt x="256441" y="180980"/>
                  <a:pt x="224242" y="193545"/>
                </a:cubicBezTo>
                <a:cubicBezTo>
                  <a:pt x="122148" y="234382"/>
                  <a:pt x="49111" y="304276"/>
                  <a:pt x="12986" y="409509"/>
                </a:cubicBezTo>
                <a:lnTo>
                  <a:pt x="0" y="463857"/>
                </a:lnTo>
                <a:lnTo>
                  <a:pt x="0" y="189731"/>
                </a:lnTo>
                <a:lnTo>
                  <a:pt x="20692" y="144536"/>
                </a:lnTo>
                <a:cubicBezTo>
                  <a:pt x="55590" y="87330"/>
                  <a:pt x="108601" y="48456"/>
                  <a:pt x="181048" y="32553"/>
                </a:cubicBezTo>
                <a:cubicBezTo>
                  <a:pt x="189000" y="30885"/>
                  <a:pt x="196730" y="30148"/>
                  <a:pt x="204156" y="30257"/>
                </a:cubicBezTo>
                <a:close/>
                <a:moveTo>
                  <a:pt x="0" y="0"/>
                </a:moveTo>
                <a:lnTo>
                  <a:pt x="34128" y="3477"/>
                </a:lnTo>
                <a:lnTo>
                  <a:pt x="0" y="33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Freeform 5"/>
          <p:cNvSpPr/>
          <p:nvPr/>
        </p:nvSpPr>
        <p:spPr bwMode="auto">
          <a:xfrm>
            <a:off x="0" y="206375"/>
            <a:ext cx="258419" cy="363810"/>
          </a:xfrm>
          <a:custGeom>
            <a:avLst/>
            <a:gdLst/>
            <a:ahLst/>
            <a:cxnLst/>
            <a:rect l="l" t="t" r="r" b="b"/>
            <a:pathLst>
              <a:path w="258385" h="363810">
                <a:moveTo>
                  <a:pt x="216129" y="176350"/>
                </a:moveTo>
                <a:cubicBezTo>
                  <a:pt x="240512" y="175280"/>
                  <a:pt x="260174" y="194476"/>
                  <a:pt x="258256" y="219782"/>
                </a:cubicBezTo>
                <a:cubicBezTo>
                  <a:pt x="253754" y="275404"/>
                  <a:pt x="199735" y="340842"/>
                  <a:pt x="142034" y="358837"/>
                </a:cubicBezTo>
                <a:cubicBezTo>
                  <a:pt x="137123" y="315075"/>
                  <a:pt x="133849" y="272541"/>
                  <a:pt x="148990" y="231233"/>
                </a:cubicBezTo>
                <a:cubicBezTo>
                  <a:pt x="159631" y="202195"/>
                  <a:pt x="178046" y="181337"/>
                  <a:pt x="211194" y="176838"/>
                </a:cubicBezTo>
                <a:cubicBezTo>
                  <a:pt x="212856" y="176582"/>
                  <a:pt x="214503" y="176421"/>
                  <a:pt x="216129" y="176350"/>
                </a:cubicBezTo>
                <a:close/>
                <a:moveTo>
                  <a:pt x="209280" y="16978"/>
                </a:moveTo>
                <a:cubicBezTo>
                  <a:pt x="236348" y="17375"/>
                  <a:pt x="255628" y="39338"/>
                  <a:pt x="252049" y="67250"/>
                </a:cubicBezTo>
                <a:cubicBezTo>
                  <a:pt x="250004" y="86881"/>
                  <a:pt x="236508" y="95469"/>
                  <a:pt x="219740" y="102013"/>
                </a:cubicBezTo>
                <a:cubicBezTo>
                  <a:pt x="166573" y="123279"/>
                  <a:pt x="128538" y="159677"/>
                  <a:pt x="109725" y="214479"/>
                </a:cubicBezTo>
                <a:cubicBezTo>
                  <a:pt x="104817" y="229202"/>
                  <a:pt x="102364" y="244743"/>
                  <a:pt x="98683" y="260693"/>
                </a:cubicBezTo>
                <a:cubicBezTo>
                  <a:pt x="86822" y="209981"/>
                  <a:pt x="81915" y="159268"/>
                  <a:pt x="98683" y="109374"/>
                </a:cubicBezTo>
                <a:cubicBezTo>
                  <a:pt x="114633" y="61525"/>
                  <a:pt x="146942" y="29216"/>
                  <a:pt x="197246" y="18174"/>
                </a:cubicBezTo>
                <a:cubicBezTo>
                  <a:pt x="201387" y="17305"/>
                  <a:pt x="205413" y="16921"/>
                  <a:pt x="209280" y="16978"/>
                </a:cubicBezTo>
                <a:close/>
                <a:moveTo>
                  <a:pt x="91210" y="23"/>
                </a:moveTo>
                <a:cubicBezTo>
                  <a:pt x="100694" y="185"/>
                  <a:pt x="110535" y="1192"/>
                  <a:pt x="120735" y="3032"/>
                </a:cubicBezTo>
                <a:cubicBezTo>
                  <a:pt x="79014" y="33298"/>
                  <a:pt x="55290" y="72154"/>
                  <a:pt x="48336" y="120416"/>
                </a:cubicBezTo>
                <a:cubicBezTo>
                  <a:pt x="42610" y="160907"/>
                  <a:pt x="47109" y="201398"/>
                  <a:pt x="61834" y="239436"/>
                </a:cubicBezTo>
                <a:cubicBezTo>
                  <a:pt x="75741" y="275837"/>
                  <a:pt x="94148" y="310602"/>
                  <a:pt x="110509" y="346185"/>
                </a:cubicBezTo>
                <a:cubicBezTo>
                  <a:pt x="112964" y="351502"/>
                  <a:pt x="116236" y="356819"/>
                  <a:pt x="119917" y="363363"/>
                </a:cubicBezTo>
                <a:cubicBezTo>
                  <a:pt x="82695" y="366226"/>
                  <a:pt x="52017" y="355183"/>
                  <a:pt x="23794" y="335142"/>
                </a:cubicBezTo>
                <a:lnTo>
                  <a:pt x="0" y="308368"/>
                </a:lnTo>
                <a:lnTo>
                  <a:pt x="0" y="37148"/>
                </a:lnTo>
                <a:lnTo>
                  <a:pt x="34562" y="10979"/>
                </a:lnTo>
                <a:cubicBezTo>
                  <a:pt x="51788" y="3288"/>
                  <a:pt x="70661" y="-327"/>
                  <a:pt x="91210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Freeform 5"/>
          <p:cNvSpPr/>
          <p:nvPr/>
        </p:nvSpPr>
        <p:spPr bwMode="auto">
          <a:xfrm>
            <a:off x="89979" y="9525"/>
            <a:ext cx="163764" cy="18918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Freeform 5"/>
          <p:cNvSpPr/>
          <p:nvPr/>
        </p:nvSpPr>
        <p:spPr bwMode="auto">
          <a:xfrm>
            <a:off x="337786" y="620689"/>
            <a:ext cx="224263" cy="25907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Freeform 5"/>
          <p:cNvSpPr/>
          <p:nvPr/>
        </p:nvSpPr>
        <p:spPr bwMode="auto">
          <a:xfrm>
            <a:off x="83753" y="1306489"/>
            <a:ext cx="151228" cy="17470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Freeform 5"/>
          <p:cNvSpPr/>
          <p:nvPr/>
        </p:nvSpPr>
        <p:spPr bwMode="auto">
          <a:xfrm>
            <a:off x="334610" y="1014389"/>
            <a:ext cx="151228" cy="17470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Freeform 5"/>
          <p:cNvSpPr/>
          <p:nvPr/>
        </p:nvSpPr>
        <p:spPr bwMode="auto">
          <a:xfrm>
            <a:off x="652152" y="671490"/>
            <a:ext cx="125824" cy="14535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Freeform 5"/>
          <p:cNvSpPr/>
          <p:nvPr/>
        </p:nvSpPr>
        <p:spPr bwMode="auto">
          <a:xfrm>
            <a:off x="515733" y="873125"/>
            <a:ext cx="291093" cy="336282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Freeform 5"/>
          <p:cNvSpPr/>
          <p:nvPr/>
        </p:nvSpPr>
        <p:spPr bwMode="auto">
          <a:xfrm>
            <a:off x="0" y="1526061"/>
            <a:ext cx="238425" cy="336281"/>
          </a:xfrm>
          <a:custGeom>
            <a:avLst/>
            <a:gdLst/>
            <a:ahLst/>
            <a:cxnLst/>
            <a:rect l="l" t="t" r="r" b="b"/>
            <a:pathLst>
              <a:path w="238394" h="336281">
                <a:moveTo>
                  <a:pt x="199336" y="163006"/>
                </a:moveTo>
                <a:cubicBezTo>
                  <a:pt x="221874" y="162017"/>
                  <a:pt x="240049" y="179760"/>
                  <a:pt x="238275" y="203151"/>
                </a:cubicBezTo>
                <a:cubicBezTo>
                  <a:pt x="234115" y="254564"/>
                  <a:pt x="184184" y="315051"/>
                  <a:pt x="130848" y="331684"/>
                </a:cubicBezTo>
                <a:cubicBezTo>
                  <a:pt x="126309" y="291234"/>
                  <a:pt x="123283" y="251918"/>
                  <a:pt x="137279" y="213736"/>
                </a:cubicBezTo>
                <a:cubicBezTo>
                  <a:pt x="147114" y="186895"/>
                  <a:pt x="164136" y="167615"/>
                  <a:pt x="194775" y="163457"/>
                </a:cubicBezTo>
                <a:cubicBezTo>
                  <a:pt x="196312" y="163221"/>
                  <a:pt x="197834" y="163072"/>
                  <a:pt x="199336" y="163006"/>
                </a:cubicBezTo>
                <a:close/>
                <a:moveTo>
                  <a:pt x="193006" y="15693"/>
                </a:moveTo>
                <a:cubicBezTo>
                  <a:pt x="218026" y="16060"/>
                  <a:pt x="235846" y="36361"/>
                  <a:pt x="232538" y="62162"/>
                </a:cubicBezTo>
                <a:cubicBezTo>
                  <a:pt x="230648" y="80307"/>
                  <a:pt x="218173" y="88245"/>
                  <a:pt x="202674" y="94294"/>
                </a:cubicBezTo>
                <a:cubicBezTo>
                  <a:pt x="153531" y="113951"/>
                  <a:pt x="118374" y="147595"/>
                  <a:pt x="100985" y="198250"/>
                </a:cubicBezTo>
                <a:cubicBezTo>
                  <a:pt x="96448" y="211859"/>
                  <a:pt x="94180" y="226224"/>
                  <a:pt x="90778" y="240967"/>
                </a:cubicBezTo>
                <a:cubicBezTo>
                  <a:pt x="79815" y="194092"/>
                  <a:pt x="75279" y="147217"/>
                  <a:pt x="90778" y="101098"/>
                </a:cubicBezTo>
                <a:cubicBezTo>
                  <a:pt x="105521" y="56869"/>
                  <a:pt x="135385" y="27005"/>
                  <a:pt x="181883" y="16799"/>
                </a:cubicBezTo>
                <a:cubicBezTo>
                  <a:pt x="185710" y="15995"/>
                  <a:pt x="189431" y="15641"/>
                  <a:pt x="193006" y="15693"/>
                </a:cubicBezTo>
                <a:close/>
                <a:moveTo>
                  <a:pt x="83871" y="22"/>
                </a:moveTo>
                <a:cubicBezTo>
                  <a:pt x="92637" y="171"/>
                  <a:pt x="101733" y="1102"/>
                  <a:pt x="111162" y="2803"/>
                </a:cubicBezTo>
                <a:cubicBezTo>
                  <a:pt x="72597" y="30779"/>
                  <a:pt x="50668" y="66694"/>
                  <a:pt x="44241" y="111304"/>
                </a:cubicBezTo>
                <a:cubicBezTo>
                  <a:pt x="38948" y="148732"/>
                  <a:pt x="43107" y="186159"/>
                  <a:pt x="56718" y="221318"/>
                </a:cubicBezTo>
                <a:cubicBezTo>
                  <a:pt x="69573" y="254965"/>
                  <a:pt x="86586" y="287099"/>
                  <a:pt x="101709" y="319990"/>
                </a:cubicBezTo>
                <a:cubicBezTo>
                  <a:pt x="103978" y="324905"/>
                  <a:pt x="107003" y="329820"/>
                  <a:pt x="110405" y="335868"/>
                </a:cubicBezTo>
                <a:cubicBezTo>
                  <a:pt x="76000" y="338515"/>
                  <a:pt x="47644" y="328307"/>
                  <a:pt x="21556" y="309783"/>
                </a:cubicBezTo>
                <a:lnTo>
                  <a:pt x="0" y="285527"/>
                </a:lnTo>
                <a:lnTo>
                  <a:pt x="0" y="34006"/>
                </a:lnTo>
                <a:lnTo>
                  <a:pt x="31509" y="10148"/>
                </a:lnTo>
                <a:cubicBezTo>
                  <a:pt x="47432" y="3039"/>
                  <a:pt x="64877" y="-303"/>
                  <a:pt x="83871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287995" y="1228502"/>
            <a:ext cx="581944" cy="67228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0" y="1876252"/>
            <a:ext cx="304840" cy="669603"/>
          </a:xfrm>
          <a:custGeom>
            <a:avLst/>
            <a:gdLst/>
            <a:ahLst/>
            <a:cxnLst/>
            <a:rect l="l" t="t" r="r" b="b"/>
            <a:pathLst>
              <a:path w="304800" h="669603">
                <a:moveTo>
                  <a:pt x="0" y="568886"/>
                </a:moveTo>
                <a:lnTo>
                  <a:pt x="32488" y="637146"/>
                </a:lnTo>
                <a:cubicBezTo>
                  <a:pt x="37008" y="646937"/>
                  <a:pt x="43034" y="656728"/>
                  <a:pt x="49813" y="668779"/>
                </a:cubicBezTo>
                <a:cubicBezTo>
                  <a:pt x="32677" y="670097"/>
                  <a:pt x="16294" y="669815"/>
                  <a:pt x="547" y="668073"/>
                </a:cubicBezTo>
                <a:lnTo>
                  <a:pt x="0" y="667959"/>
                </a:lnTo>
                <a:close/>
                <a:moveTo>
                  <a:pt x="226985" y="324394"/>
                </a:moveTo>
                <a:cubicBezTo>
                  <a:pt x="271886" y="322424"/>
                  <a:pt x="308094" y="357772"/>
                  <a:pt x="304562" y="404373"/>
                </a:cubicBezTo>
                <a:cubicBezTo>
                  <a:pt x="296272" y="506801"/>
                  <a:pt x="196797" y="627305"/>
                  <a:pt x="90540" y="660443"/>
                </a:cubicBezTo>
                <a:cubicBezTo>
                  <a:pt x="81497" y="579857"/>
                  <a:pt x="75468" y="501529"/>
                  <a:pt x="103351" y="425461"/>
                </a:cubicBezTo>
                <a:cubicBezTo>
                  <a:pt x="122945" y="371988"/>
                  <a:pt x="156857" y="333577"/>
                  <a:pt x="217898" y="325293"/>
                </a:cubicBezTo>
                <a:cubicBezTo>
                  <a:pt x="220960" y="324822"/>
                  <a:pt x="223992" y="324525"/>
                  <a:pt x="226985" y="324394"/>
                </a:cubicBezTo>
                <a:close/>
                <a:moveTo>
                  <a:pt x="214373" y="30911"/>
                </a:moveTo>
                <a:cubicBezTo>
                  <a:pt x="264219" y="31642"/>
                  <a:pt x="299722" y="72087"/>
                  <a:pt x="293132" y="123487"/>
                </a:cubicBezTo>
                <a:cubicBezTo>
                  <a:pt x="289367" y="159637"/>
                  <a:pt x="264514" y="175452"/>
                  <a:pt x="233635" y="187502"/>
                </a:cubicBezTo>
                <a:cubicBezTo>
                  <a:pt x="135729" y="226664"/>
                  <a:pt x="65688" y="293692"/>
                  <a:pt x="31044" y="394609"/>
                </a:cubicBezTo>
                <a:cubicBezTo>
                  <a:pt x="22007" y="421721"/>
                  <a:pt x="17488" y="450340"/>
                  <a:pt x="10710" y="479711"/>
                </a:cubicBezTo>
                <a:lnTo>
                  <a:pt x="0" y="424397"/>
                </a:lnTo>
                <a:lnTo>
                  <a:pt x="0" y="247075"/>
                </a:lnTo>
                <a:lnTo>
                  <a:pt x="10710" y="201058"/>
                </a:lnTo>
                <a:cubicBezTo>
                  <a:pt x="40082" y="112943"/>
                  <a:pt x="99579" y="53447"/>
                  <a:pt x="192213" y="33113"/>
                </a:cubicBezTo>
                <a:cubicBezTo>
                  <a:pt x="199839" y="31513"/>
                  <a:pt x="207252" y="30807"/>
                  <a:pt x="214373" y="30911"/>
                </a:cubicBezTo>
                <a:close/>
                <a:moveTo>
                  <a:pt x="0" y="0"/>
                </a:moveTo>
                <a:lnTo>
                  <a:pt x="51319" y="5230"/>
                </a:lnTo>
                <a:lnTo>
                  <a:pt x="0" y="499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363169" y="1927455"/>
            <a:ext cx="200431" cy="23154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Freeform 5"/>
          <p:cNvSpPr/>
          <p:nvPr/>
        </p:nvSpPr>
        <p:spPr bwMode="auto">
          <a:xfrm>
            <a:off x="523225" y="2145557"/>
            <a:ext cx="331528" cy="382995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1" name="Freeform 5"/>
          <p:cNvSpPr/>
          <p:nvPr/>
        </p:nvSpPr>
        <p:spPr bwMode="auto">
          <a:xfrm>
            <a:off x="281645" y="2526828"/>
            <a:ext cx="578644" cy="66847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2" name="Freeform 5"/>
          <p:cNvSpPr/>
          <p:nvPr/>
        </p:nvSpPr>
        <p:spPr bwMode="auto">
          <a:xfrm>
            <a:off x="357856" y="2349376"/>
            <a:ext cx="116621" cy="13472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3" name="Freeform 5"/>
          <p:cNvSpPr/>
          <p:nvPr/>
        </p:nvSpPr>
        <p:spPr bwMode="auto">
          <a:xfrm>
            <a:off x="103823" y="2616076"/>
            <a:ext cx="116621" cy="13472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4" name="Freeform 5"/>
          <p:cNvSpPr/>
          <p:nvPr/>
        </p:nvSpPr>
        <p:spPr bwMode="auto">
          <a:xfrm>
            <a:off x="1" y="2822575"/>
            <a:ext cx="240486" cy="321926"/>
          </a:xfrm>
          <a:custGeom>
            <a:avLst/>
            <a:gdLst/>
            <a:ahLst/>
            <a:cxnLst/>
            <a:rect l="l" t="t" r="r" b="b"/>
            <a:pathLst>
              <a:path w="240455" h="321926">
                <a:moveTo>
                  <a:pt x="203064" y="156047"/>
                </a:moveTo>
                <a:cubicBezTo>
                  <a:pt x="224639" y="155101"/>
                  <a:pt x="242038" y="172087"/>
                  <a:pt x="240341" y="194479"/>
                </a:cubicBezTo>
                <a:cubicBezTo>
                  <a:pt x="236357" y="243698"/>
                  <a:pt x="188558" y="301602"/>
                  <a:pt x="137500" y="317526"/>
                </a:cubicBezTo>
                <a:cubicBezTo>
                  <a:pt x="133154" y="278802"/>
                  <a:pt x="130257" y="241165"/>
                  <a:pt x="143656" y="204612"/>
                </a:cubicBezTo>
                <a:cubicBezTo>
                  <a:pt x="153071" y="178917"/>
                  <a:pt x="169366" y="160460"/>
                  <a:pt x="198697" y="156480"/>
                </a:cubicBezTo>
                <a:cubicBezTo>
                  <a:pt x="200168" y="156253"/>
                  <a:pt x="201625" y="156111"/>
                  <a:pt x="203064" y="156047"/>
                </a:cubicBezTo>
                <a:close/>
                <a:moveTo>
                  <a:pt x="197004" y="15024"/>
                </a:moveTo>
                <a:cubicBezTo>
                  <a:pt x="220955" y="15375"/>
                  <a:pt x="238015" y="34809"/>
                  <a:pt x="234849" y="59508"/>
                </a:cubicBezTo>
                <a:cubicBezTo>
                  <a:pt x="233039" y="76879"/>
                  <a:pt x="221097" y="84478"/>
                  <a:pt x="206259" y="90268"/>
                </a:cubicBezTo>
                <a:cubicBezTo>
                  <a:pt x="159214" y="109087"/>
                  <a:pt x="125558" y="141295"/>
                  <a:pt x="108911" y="189787"/>
                </a:cubicBezTo>
                <a:cubicBezTo>
                  <a:pt x="104568" y="202815"/>
                  <a:pt x="102397" y="216567"/>
                  <a:pt x="99140" y="230681"/>
                </a:cubicBezTo>
                <a:cubicBezTo>
                  <a:pt x="88645" y="185807"/>
                  <a:pt x="84303" y="140933"/>
                  <a:pt x="99140" y="96782"/>
                </a:cubicBezTo>
                <a:cubicBezTo>
                  <a:pt x="113254" y="54442"/>
                  <a:pt x="141843" y="25853"/>
                  <a:pt x="186355" y="16082"/>
                </a:cubicBezTo>
                <a:cubicBezTo>
                  <a:pt x="190020" y="15313"/>
                  <a:pt x="193582" y="14973"/>
                  <a:pt x="197004" y="15024"/>
                </a:cubicBezTo>
                <a:close/>
                <a:moveTo>
                  <a:pt x="92528" y="21"/>
                </a:moveTo>
                <a:cubicBezTo>
                  <a:pt x="100920" y="164"/>
                  <a:pt x="109628" y="1055"/>
                  <a:pt x="118654" y="2683"/>
                </a:cubicBezTo>
                <a:cubicBezTo>
                  <a:pt x="81736" y="29465"/>
                  <a:pt x="60743" y="63847"/>
                  <a:pt x="54590" y="106553"/>
                </a:cubicBezTo>
                <a:cubicBezTo>
                  <a:pt x="49523" y="142383"/>
                  <a:pt x="53504" y="178212"/>
                  <a:pt x="66534" y="211871"/>
                </a:cubicBezTo>
                <a:cubicBezTo>
                  <a:pt x="78840" y="244081"/>
                  <a:pt x="95127" y="274844"/>
                  <a:pt x="109605" y="306331"/>
                </a:cubicBezTo>
                <a:cubicBezTo>
                  <a:pt x="111777" y="311036"/>
                  <a:pt x="114672" y="315740"/>
                  <a:pt x="117930" y="321531"/>
                </a:cubicBezTo>
                <a:cubicBezTo>
                  <a:pt x="84993" y="324064"/>
                  <a:pt x="57847" y="314293"/>
                  <a:pt x="32874" y="296559"/>
                </a:cubicBezTo>
                <a:lnTo>
                  <a:pt x="0" y="259567"/>
                </a:lnTo>
                <a:lnTo>
                  <a:pt x="0" y="42992"/>
                </a:lnTo>
                <a:lnTo>
                  <a:pt x="1023" y="41046"/>
                </a:lnTo>
                <a:cubicBezTo>
                  <a:pt x="25725" y="12817"/>
                  <a:pt x="56162" y="-600"/>
                  <a:pt x="92528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5" name="Freeform 5"/>
          <p:cNvSpPr/>
          <p:nvPr/>
        </p:nvSpPr>
        <p:spPr bwMode="auto">
          <a:xfrm>
            <a:off x="1" y="3167512"/>
            <a:ext cx="294265" cy="679985"/>
          </a:xfrm>
          <a:custGeom>
            <a:avLst/>
            <a:gdLst/>
            <a:ahLst/>
            <a:cxnLst/>
            <a:rect l="l" t="t" r="r" b="b"/>
            <a:pathLst>
              <a:path w="294227" h="679985">
                <a:moveTo>
                  <a:pt x="0" y="612711"/>
                </a:moveTo>
                <a:lnTo>
                  <a:pt x="16673" y="647742"/>
                </a:lnTo>
                <a:cubicBezTo>
                  <a:pt x="21280" y="657722"/>
                  <a:pt x="27421" y="667702"/>
                  <a:pt x="34331" y="679985"/>
                </a:cubicBezTo>
                <a:lnTo>
                  <a:pt x="0" y="679493"/>
                </a:lnTo>
                <a:close/>
                <a:moveTo>
                  <a:pt x="214915" y="328967"/>
                </a:moveTo>
                <a:cubicBezTo>
                  <a:pt x="260681" y="326959"/>
                  <a:pt x="297586" y="362988"/>
                  <a:pt x="293985" y="410487"/>
                </a:cubicBezTo>
                <a:cubicBezTo>
                  <a:pt x="285536" y="514888"/>
                  <a:pt x="184146" y="637712"/>
                  <a:pt x="75842" y="671489"/>
                </a:cubicBezTo>
                <a:cubicBezTo>
                  <a:pt x="66625" y="589350"/>
                  <a:pt x="60480" y="509514"/>
                  <a:pt x="88900" y="431981"/>
                </a:cubicBezTo>
                <a:cubicBezTo>
                  <a:pt x="108871" y="377478"/>
                  <a:pt x="143436" y="338327"/>
                  <a:pt x="205653" y="329883"/>
                </a:cubicBezTo>
                <a:cubicBezTo>
                  <a:pt x="208773" y="329403"/>
                  <a:pt x="211864" y="329100"/>
                  <a:pt x="214915" y="328967"/>
                </a:cubicBezTo>
                <a:close/>
                <a:moveTo>
                  <a:pt x="202060" y="29831"/>
                </a:moveTo>
                <a:cubicBezTo>
                  <a:pt x="252866" y="30577"/>
                  <a:pt x="289052" y="71800"/>
                  <a:pt x="282336" y="124190"/>
                </a:cubicBezTo>
                <a:cubicBezTo>
                  <a:pt x="278498" y="161036"/>
                  <a:pt x="253166" y="177156"/>
                  <a:pt x="221693" y="189438"/>
                </a:cubicBezTo>
                <a:cubicBezTo>
                  <a:pt x="121901" y="229355"/>
                  <a:pt x="50512" y="297673"/>
                  <a:pt x="15201" y="400534"/>
                </a:cubicBezTo>
                <a:lnTo>
                  <a:pt x="0" y="464153"/>
                </a:lnTo>
                <a:lnTo>
                  <a:pt x="0" y="191188"/>
                </a:lnTo>
                <a:lnTo>
                  <a:pt x="22733" y="141534"/>
                </a:lnTo>
                <a:cubicBezTo>
                  <a:pt x="56845" y="85617"/>
                  <a:pt x="108660" y="47620"/>
                  <a:pt x="179474" y="32076"/>
                </a:cubicBezTo>
                <a:cubicBezTo>
                  <a:pt x="187246" y="30445"/>
                  <a:pt x="194802" y="29725"/>
                  <a:pt x="202060" y="29831"/>
                </a:cubicBezTo>
                <a:close/>
                <a:moveTo>
                  <a:pt x="0" y="0"/>
                </a:moveTo>
                <a:lnTo>
                  <a:pt x="35867" y="3655"/>
                </a:lnTo>
                <a:lnTo>
                  <a:pt x="0" y="348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Freeform 5"/>
          <p:cNvSpPr/>
          <p:nvPr/>
        </p:nvSpPr>
        <p:spPr bwMode="auto">
          <a:xfrm>
            <a:off x="360482" y="3230219"/>
            <a:ext cx="202299" cy="23370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Freeform 5"/>
          <p:cNvSpPr/>
          <p:nvPr/>
        </p:nvSpPr>
        <p:spPr bwMode="auto">
          <a:xfrm>
            <a:off x="338254" y="3627095"/>
            <a:ext cx="136340" cy="15750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Freeform 5"/>
          <p:cNvSpPr/>
          <p:nvPr/>
        </p:nvSpPr>
        <p:spPr bwMode="auto">
          <a:xfrm>
            <a:off x="90572" y="3903320"/>
            <a:ext cx="136340" cy="15750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Freeform 5"/>
          <p:cNvSpPr/>
          <p:nvPr/>
        </p:nvSpPr>
        <p:spPr bwMode="auto">
          <a:xfrm>
            <a:off x="357306" y="4514850"/>
            <a:ext cx="206126" cy="23812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Freeform 5"/>
          <p:cNvSpPr/>
          <p:nvPr/>
        </p:nvSpPr>
        <p:spPr bwMode="auto">
          <a:xfrm>
            <a:off x="268944" y="3782031"/>
            <a:ext cx="623348" cy="720121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Freeform 5"/>
          <p:cNvSpPr/>
          <p:nvPr/>
        </p:nvSpPr>
        <p:spPr bwMode="auto">
          <a:xfrm>
            <a:off x="0" y="4113023"/>
            <a:ext cx="242056" cy="338329"/>
          </a:xfrm>
          <a:custGeom>
            <a:avLst/>
            <a:gdLst/>
            <a:ahLst/>
            <a:cxnLst/>
            <a:rect l="l" t="t" r="r" b="b"/>
            <a:pathLst>
              <a:path w="242024" h="338329">
                <a:moveTo>
                  <a:pt x="202728" y="163998"/>
                </a:moveTo>
                <a:cubicBezTo>
                  <a:pt x="225403" y="163004"/>
                  <a:pt x="243688" y="180854"/>
                  <a:pt x="241904" y="204388"/>
                </a:cubicBezTo>
                <a:cubicBezTo>
                  <a:pt x="237718" y="256114"/>
                  <a:pt x="187483" y="316969"/>
                  <a:pt x="133823" y="333704"/>
                </a:cubicBezTo>
                <a:cubicBezTo>
                  <a:pt x="129257" y="293007"/>
                  <a:pt x="126212" y="253452"/>
                  <a:pt x="140293" y="215037"/>
                </a:cubicBezTo>
                <a:cubicBezTo>
                  <a:pt x="150188" y="188033"/>
                  <a:pt x="167313" y="168636"/>
                  <a:pt x="198139" y="164452"/>
                </a:cubicBezTo>
                <a:cubicBezTo>
                  <a:pt x="199685" y="164214"/>
                  <a:pt x="201216" y="164064"/>
                  <a:pt x="202728" y="163998"/>
                </a:cubicBezTo>
                <a:close/>
                <a:moveTo>
                  <a:pt x="196359" y="15789"/>
                </a:moveTo>
                <a:cubicBezTo>
                  <a:pt x="221531" y="16158"/>
                  <a:pt x="239460" y="36583"/>
                  <a:pt x="236132" y="62540"/>
                </a:cubicBezTo>
                <a:cubicBezTo>
                  <a:pt x="234230" y="80796"/>
                  <a:pt x="221679" y="88783"/>
                  <a:pt x="206086" y="94868"/>
                </a:cubicBezTo>
                <a:cubicBezTo>
                  <a:pt x="156644" y="114645"/>
                  <a:pt x="121273" y="148493"/>
                  <a:pt x="103778" y="199457"/>
                </a:cubicBezTo>
                <a:cubicBezTo>
                  <a:pt x="99214" y="213149"/>
                  <a:pt x="96933" y="227601"/>
                  <a:pt x="93510" y="242434"/>
                </a:cubicBezTo>
                <a:cubicBezTo>
                  <a:pt x="82480" y="195273"/>
                  <a:pt x="77916" y="148113"/>
                  <a:pt x="93510" y="101714"/>
                </a:cubicBezTo>
                <a:cubicBezTo>
                  <a:pt x="108342" y="57215"/>
                  <a:pt x="138388" y="27170"/>
                  <a:pt x="185168" y="16901"/>
                </a:cubicBezTo>
                <a:cubicBezTo>
                  <a:pt x="189019" y="16093"/>
                  <a:pt x="192763" y="15736"/>
                  <a:pt x="196359" y="15789"/>
                </a:cubicBezTo>
                <a:close/>
                <a:moveTo>
                  <a:pt x="86560" y="22"/>
                </a:moveTo>
                <a:cubicBezTo>
                  <a:pt x="95380" y="172"/>
                  <a:pt x="104531" y="1108"/>
                  <a:pt x="114017" y="2820"/>
                </a:cubicBezTo>
                <a:cubicBezTo>
                  <a:pt x="75218" y="30966"/>
                  <a:pt x="53156" y="67100"/>
                  <a:pt x="46690" y="111982"/>
                </a:cubicBezTo>
                <a:cubicBezTo>
                  <a:pt x="41365" y="149637"/>
                  <a:pt x="45549" y="187292"/>
                  <a:pt x="59242" y="222665"/>
                </a:cubicBezTo>
                <a:cubicBezTo>
                  <a:pt x="72175" y="256517"/>
                  <a:pt x="89293" y="288847"/>
                  <a:pt x="104508" y="321938"/>
                </a:cubicBezTo>
                <a:cubicBezTo>
                  <a:pt x="106790" y="326883"/>
                  <a:pt x="109833" y="331827"/>
                  <a:pt x="113257" y="337913"/>
                </a:cubicBezTo>
                <a:cubicBezTo>
                  <a:pt x="78642" y="340575"/>
                  <a:pt x="50113" y="330306"/>
                  <a:pt x="23867" y="311669"/>
                </a:cubicBezTo>
                <a:lnTo>
                  <a:pt x="0" y="284812"/>
                </a:lnTo>
                <a:lnTo>
                  <a:pt x="0" y="35864"/>
                </a:lnTo>
                <a:lnTo>
                  <a:pt x="33881" y="10210"/>
                </a:lnTo>
                <a:cubicBezTo>
                  <a:pt x="49900" y="3058"/>
                  <a:pt x="67451" y="-304"/>
                  <a:pt x="86560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Freeform 5"/>
          <p:cNvSpPr/>
          <p:nvPr/>
        </p:nvSpPr>
        <p:spPr bwMode="auto">
          <a:xfrm>
            <a:off x="1" y="4472916"/>
            <a:ext cx="292367" cy="685614"/>
          </a:xfrm>
          <a:custGeom>
            <a:avLst/>
            <a:gdLst/>
            <a:ahLst/>
            <a:cxnLst/>
            <a:rect l="l" t="t" r="r" b="b"/>
            <a:pathLst>
              <a:path w="292329" h="685614">
                <a:moveTo>
                  <a:pt x="0" y="627262"/>
                </a:moveTo>
                <a:lnTo>
                  <a:pt x="12289" y="653082"/>
                </a:lnTo>
                <a:cubicBezTo>
                  <a:pt x="16937" y="663151"/>
                  <a:pt x="23133" y="673221"/>
                  <a:pt x="30105" y="685614"/>
                </a:cubicBezTo>
                <a:lnTo>
                  <a:pt x="0" y="685182"/>
                </a:lnTo>
                <a:close/>
                <a:moveTo>
                  <a:pt x="212306" y="331451"/>
                </a:moveTo>
                <a:cubicBezTo>
                  <a:pt x="258481" y="329426"/>
                  <a:pt x="295717" y="365778"/>
                  <a:pt x="292084" y="413702"/>
                </a:cubicBezTo>
                <a:cubicBezTo>
                  <a:pt x="283559" y="519038"/>
                  <a:pt x="181261" y="642962"/>
                  <a:pt x="71988" y="677042"/>
                </a:cubicBezTo>
                <a:cubicBezTo>
                  <a:pt x="62688" y="594167"/>
                  <a:pt x="56488" y="513616"/>
                  <a:pt x="85163" y="435388"/>
                </a:cubicBezTo>
                <a:cubicBezTo>
                  <a:pt x="105312" y="380397"/>
                  <a:pt x="140187" y="340896"/>
                  <a:pt x="202961" y="332376"/>
                </a:cubicBezTo>
                <a:cubicBezTo>
                  <a:pt x="206109" y="331892"/>
                  <a:pt x="209227" y="331586"/>
                  <a:pt x="212306" y="331451"/>
                </a:cubicBezTo>
                <a:close/>
                <a:moveTo>
                  <a:pt x="199336" y="29637"/>
                </a:moveTo>
                <a:cubicBezTo>
                  <a:pt x="250597" y="30389"/>
                  <a:pt x="287107" y="71982"/>
                  <a:pt x="280330" y="124841"/>
                </a:cubicBezTo>
                <a:cubicBezTo>
                  <a:pt x="276458" y="162017"/>
                  <a:pt x="250899" y="178281"/>
                  <a:pt x="219145" y="190673"/>
                </a:cubicBezTo>
                <a:cubicBezTo>
                  <a:pt x="118459" y="230947"/>
                  <a:pt x="46431" y="299878"/>
                  <a:pt x="10804" y="403660"/>
                </a:cubicBezTo>
                <a:lnTo>
                  <a:pt x="0" y="448875"/>
                </a:lnTo>
                <a:lnTo>
                  <a:pt x="0" y="182537"/>
                </a:lnTo>
                <a:lnTo>
                  <a:pt x="18403" y="142340"/>
                </a:lnTo>
                <a:cubicBezTo>
                  <a:pt x="52820" y="85923"/>
                  <a:pt x="105099" y="47585"/>
                  <a:pt x="176547" y="31901"/>
                </a:cubicBezTo>
                <a:cubicBezTo>
                  <a:pt x="184389" y="30256"/>
                  <a:pt x="192013" y="29530"/>
                  <a:pt x="199336" y="29637"/>
                </a:cubicBezTo>
                <a:close/>
                <a:moveTo>
                  <a:pt x="0" y="0"/>
                </a:moveTo>
                <a:lnTo>
                  <a:pt x="31654" y="3226"/>
                </a:lnTo>
                <a:lnTo>
                  <a:pt x="0" y="307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Freeform 5"/>
          <p:cNvSpPr/>
          <p:nvPr/>
        </p:nvSpPr>
        <p:spPr bwMode="auto">
          <a:xfrm>
            <a:off x="331903" y="4934689"/>
            <a:ext cx="128533" cy="14848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Freeform 5"/>
          <p:cNvSpPr/>
          <p:nvPr/>
        </p:nvSpPr>
        <p:spPr bwMode="auto">
          <a:xfrm>
            <a:off x="100098" y="5207739"/>
            <a:ext cx="128533" cy="14848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Freeform 5"/>
          <p:cNvSpPr/>
          <p:nvPr/>
        </p:nvSpPr>
        <p:spPr bwMode="auto">
          <a:xfrm>
            <a:off x="365346" y="5824415"/>
            <a:ext cx="193526" cy="22357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Freeform 5"/>
          <p:cNvSpPr/>
          <p:nvPr/>
        </p:nvSpPr>
        <p:spPr bwMode="auto">
          <a:xfrm>
            <a:off x="0" y="5417568"/>
            <a:ext cx="244505" cy="333907"/>
          </a:xfrm>
          <a:custGeom>
            <a:avLst/>
            <a:gdLst/>
            <a:ahLst/>
            <a:cxnLst/>
            <a:rect l="l" t="t" r="r" b="b"/>
            <a:pathLst>
              <a:path w="244473" h="333907">
                <a:moveTo>
                  <a:pt x="205691" y="161855"/>
                </a:moveTo>
                <a:cubicBezTo>
                  <a:pt x="228070" y="160874"/>
                  <a:pt x="246116" y="178491"/>
                  <a:pt x="244355" y="201717"/>
                </a:cubicBezTo>
                <a:cubicBezTo>
                  <a:pt x="240224" y="252767"/>
                  <a:pt x="190646" y="312827"/>
                  <a:pt x="137687" y="329343"/>
                </a:cubicBezTo>
                <a:cubicBezTo>
                  <a:pt x="133180" y="289178"/>
                  <a:pt x="130175" y="250140"/>
                  <a:pt x="144072" y="212227"/>
                </a:cubicBezTo>
                <a:cubicBezTo>
                  <a:pt x="153837" y="185576"/>
                  <a:pt x="170739" y="166432"/>
                  <a:pt x="201162" y="162303"/>
                </a:cubicBezTo>
                <a:cubicBezTo>
                  <a:pt x="202688" y="162069"/>
                  <a:pt x="204199" y="161921"/>
                  <a:pt x="205691" y="161855"/>
                </a:cubicBezTo>
                <a:close/>
                <a:moveTo>
                  <a:pt x="199405" y="15583"/>
                </a:moveTo>
                <a:cubicBezTo>
                  <a:pt x="224249" y="15947"/>
                  <a:pt x="241943" y="36105"/>
                  <a:pt x="238659" y="61723"/>
                </a:cubicBezTo>
                <a:cubicBezTo>
                  <a:pt x="236782" y="79740"/>
                  <a:pt x="224395" y="87622"/>
                  <a:pt x="209006" y="93628"/>
                </a:cubicBezTo>
                <a:cubicBezTo>
                  <a:pt x="160209" y="113146"/>
                  <a:pt x="125301" y="146553"/>
                  <a:pt x="108034" y="196851"/>
                </a:cubicBezTo>
                <a:cubicBezTo>
                  <a:pt x="103530" y="210363"/>
                  <a:pt x="101278" y="224627"/>
                  <a:pt x="97900" y="239266"/>
                </a:cubicBezTo>
                <a:cubicBezTo>
                  <a:pt x="87014" y="192722"/>
                  <a:pt x="82510" y="146178"/>
                  <a:pt x="97900" y="100384"/>
                </a:cubicBezTo>
                <a:cubicBezTo>
                  <a:pt x="112539" y="56468"/>
                  <a:pt x="142192" y="26815"/>
                  <a:pt x="188361" y="16680"/>
                </a:cubicBezTo>
                <a:cubicBezTo>
                  <a:pt x="192161" y="15883"/>
                  <a:pt x="195856" y="15531"/>
                  <a:pt x="199405" y="15583"/>
                </a:cubicBezTo>
                <a:close/>
                <a:moveTo>
                  <a:pt x="91041" y="22"/>
                </a:moveTo>
                <a:cubicBezTo>
                  <a:pt x="99746" y="170"/>
                  <a:pt x="108777" y="1094"/>
                  <a:pt x="118139" y="2783"/>
                </a:cubicBezTo>
                <a:cubicBezTo>
                  <a:pt x="79847" y="30562"/>
                  <a:pt x="58073" y="66223"/>
                  <a:pt x="51691" y="110519"/>
                </a:cubicBezTo>
                <a:cubicBezTo>
                  <a:pt x="46436" y="147682"/>
                  <a:pt x="50565" y="184845"/>
                  <a:pt x="64080" y="219756"/>
                </a:cubicBezTo>
                <a:cubicBezTo>
                  <a:pt x="76844" y="253165"/>
                  <a:pt x="93738" y="285073"/>
                  <a:pt x="108754" y="317731"/>
                </a:cubicBezTo>
                <a:cubicBezTo>
                  <a:pt x="111007" y="322611"/>
                  <a:pt x="114010" y="327491"/>
                  <a:pt x="117389" y="333497"/>
                </a:cubicBezTo>
                <a:cubicBezTo>
                  <a:pt x="83226" y="336125"/>
                  <a:pt x="55070" y="325990"/>
                  <a:pt x="29167" y="307596"/>
                </a:cubicBezTo>
                <a:lnTo>
                  <a:pt x="0" y="274776"/>
                </a:lnTo>
                <a:lnTo>
                  <a:pt x="0" y="39644"/>
                </a:lnTo>
                <a:lnTo>
                  <a:pt x="39049" y="10076"/>
                </a:lnTo>
                <a:cubicBezTo>
                  <a:pt x="54859" y="3018"/>
                  <a:pt x="72182" y="-300"/>
                  <a:pt x="91041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Freeform 5"/>
          <p:cNvSpPr/>
          <p:nvPr/>
        </p:nvSpPr>
        <p:spPr bwMode="auto">
          <a:xfrm>
            <a:off x="275294" y="5123285"/>
            <a:ext cx="580909" cy="671091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Freeform 5"/>
          <p:cNvSpPr/>
          <p:nvPr/>
        </p:nvSpPr>
        <p:spPr bwMode="auto">
          <a:xfrm>
            <a:off x="513873" y="4733926"/>
            <a:ext cx="332039" cy="38358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Freeform 5"/>
          <p:cNvSpPr/>
          <p:nvPr/>
        </p:nvSpPr>
        <p:spPr bwMode="auto">
          <a:xfrm>
            <a:off x="343119" y="6217470"/>
            <a:ext cx="136370" cy="15754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Freeform 5"/>
          <p:cNvSpPr/>
          <p:nvPr/>
        </p:nvSpPr>
        <p:spPr bwMode="auto">
          <a:xfrm>
            <a:off x="287996" y="6427936"/>
            <a:ext cx="559840" cy="430064"/>
          </a:xfrm>
          <a:custGeom>
            <a:avLst/>
            <a:gdLst/>
            <a:ahLst/>
            <a:cxnLst/>
            <a:rect l="l" t="t" r="r" b="b"/>
            <a:pathLst>
              <a:path w="559767" h="430064">
                <a:moveTo>
                  <a:pt x="484648" y="313499"/>
                </a:moveTo>
                <a:cubicBezTo>
                  <a:pt x="527994" y="311598"/>
                  <a:pt x="562947" y="345722"/>
                  <a:pt x="559537" y="390708"/>
                </a:cubicBezTo>
                <a:cubicBezTo>
                  <a:pt x="558537" y="403068"/>
                  <a:pt x="556161" y="415701"/>
                  <a:pt x="552569" y="428408"/>
                </a:cubicBezTo>
                <a:lnTo>
                  <a:pt x="551949" y="430064"/>
                </a:lnTo>
                <a:lnTo>
                  <a:pt x="360326" y="430064"/>
                </a:lnTo>
                <a:lnTo>
                  <a:pt x="365297" y="411066"/>
                </a:lnTo>
                <a:cubicBezTo>
                  <a:pt x="384211" y="359445"/>
                  <a:pt x="416949" y="322365"/>
                  <a:pt x="475876" y="314367"/>
                </a:cubicBezTo>
                <a:cubicBezTo>
                  <a:pt x="478831" y="313913"/>
                  <a:pt x="481758" y="313626"/>
                  <a:pt x="484648" y="313499"/>
                </a:cubicBezTo>
                <a:close/>
                <a:moveTo>
                  <a:pt x="472473" y="30182"/>
                </a:moveTo>
                <a:cubicBezTo>
                  <a:pt x="520592" y="30888"/>
                  <a:pt x="554865" y="69932"/>
                  <a:pt x="548504" y="119552"/>
                </a:cubicBezTo>
                <a:cubicBezTo>
                  <a:pt x="544868" y="154449"/>
                  <a:pt x="520876" y="169717"/>
                  <a:pt x="491068" y="181349"/>
                </a:cubicBezTo>
                <a:cubicBezTo>
                  <a:pt x="396553" y="219155"/>
                  <a:pt x="328938" y="283860"/>
                  <a:pt x="295495" y="381282"/>
                </a:cubicBezTo>
                <a:lnTo>
                  <a:pt x="283839" y="430064"/>
                </a:lnTo>
                <a:lnTo>
                  <a:pt x="269403" y="430064"/>
                </a:lnTo>
                <a:lnTo>
                  <a:pt x="262778" y="395846"/>
                </a:lnTo>
                <a:cubicBezTo>
                  <a:pt x="252827" y="328300"/>
                  <a:pt x="253508" y="260959"/>
                  <a:pt x="275865" y="194436"/>
                </a:cubicBezTo>
                <a:cubicBezTo>
                  <a:pt x="304219" y="109373"/>
                  <a:pt x="361655" y="51938"/>
                  <a:pt x="451081" y="32308"/>
                </a:cubicBezTo>
                <a:cubicBezTo>
                  <a:pt x="458442" y="30763"/>
                  <a:pt x="465599" y="30082"/>
                  <a:pt x="472473" y="30182"/>
                </a:cubicBezTo>
                <a:close/>
                <a:moveTo>
                  <a:pt x="262580" y="42"/>
                </a:moveTo>
                <a:cubicBezTo>
                  <a:pt x="279440" y="329"/>
                  <a:pt x="296934" y="2119"/>
                  <a:pt x="315067" y="5390"/>
                </a:cubicBezTo>
                <a:cubicBezTo>
                  <a:pt x="240899" y="59195"/>
                  <a:pt x="198725" y="128268"/>
                  <a:pt x="186363" y="214065"/>
                </a:cubicBezTo>
                <a:cubicBezTo>
                  <a:pt x="176183" y="286047"/>
                  <a:pt x="184182" y="358028"/>
                  <a:pt x="210359" y="425648"/>
                </a:cubicBezTo>
                <a:lnTo>
                  <a:pt x="212285" y="430064"/>
                </a:lnTo>
                <a:lnTo>
                  <a:pt x="22029" y="430064"/>
                </a:lnTo>
                <a:lnTo>
                  <a:pt x="18764" y="422567"/>
                </a:lnTo>
                <a:cubicBezTo>
                  <a:pt x="-18452" y="307803"/>
                  <a:pt x="-1239" y="174257"/>
                  <a:pt x="78746" y="82462"/>
                </a:cubicBezTo>
                <a:cubicBezTo>
                  <a:pt x="128374" y="25749"/>
                  <a:pt x="189522" y="-1205"/>
                  <a:pt x="26258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Freeform 5"/>
          <p:cNvSpPr/>
          <p:nvPr/>
        </p:nvSpPr>
        <p:spPr bwMode="auto">
          <a:xfrm>
            <a:off x="521315" y="6069683"/>
            <a:ext cx="288069" cy="33279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Freeform 5"/>
          <p:cNvSpPr/>
          <p:nvPr/>
        </p:nvSpPr>
        <p:spPr bwMode="auto">
          <a:xfrm>
            <a:off x="0" y="5776255"/>
            <a:ext cx="288963" cy="662132"/>
          </a:xfrm>
          <a:custGeom>
            <a:avLst/>
            <a:gdLst/>
            <a:ahLst/>
            <a:cxnLst/>
            <a:rect l="l" t="t" r="r" b="b"/>
            <a:pathLst>
              <a:path w="288925" h="662132">
                <a:moveTo>
                  <a:pt x="0" y="591328"/>
                </a:moveTo>
                <a:lnTo>
                  <a:pt x="18762" y="630748"/>
                </a:lnTo>
                <a:cubicBezTo>
                  <a:pt x="23246" y="640462"/>
                  <a:pt x="29224" y="650176"/>
                  <a:pt x="35950" y="662132"/>
                </a:cubicBezTo>
                <a:lnTo>
                  <a:pt x="0" y="661616"/>
                </a:lnTo>
                <a:close/>
                <a:moveTo>
                  <a:pt x="211724" y="320462"/>
                </a:moveTo>
                <a:cubicBezTo>
                  <a:pt x="256271" y="318509"/>
                  <a:pt x="292193" y="353578"/>
                  <a:pt x="288689" y="399811"/>
                </a:cubicBezTo>
                <a:cubicBezTo>
                  <a:pt x="280465" y="501431"/>
                  <a:pt x="181774" y="620985"/>
                  <a:pt x="76355" y="653862"/>
                </a:cubicBezTo>
                <a:cubicBezTo>
                  <a:pt x="67384" y="573911"/>
                  <a:pt x="61402" y="496201"/>
                  <a:pt x="89066" y="420733"/>
                </a:cubicBezTo>
                <a:cubicBezTo>
                  <a:pt x="108505" y="367681"/>
                  <a:pt x="142149" y="329574"/>
                  <a:pt x="202709" y="321355"/>
                </a:cubicBezTo>
                <a:cubicBezTo>
                  <a:pt x="205746" y="320888"/>
                  <a:pt x="208754" y="320593"/>
                  <a:pt x="211724" y="320462"/>
                </a:cubicBezTo>
                <a:close/>
                <a:moveTo>
                  <a:pt x="199212" y="29295"/>
                </a:moveTo>
                <a:cubicBezTo>
                  <a:pt x="248665" y="30020"/>
                  <a:pt x="283887" y="70146"/>
                  <a:pt x="277350" y="121141"/>
                </a:cubicBezTo>
                <a:cubicBezTo>
                  <a:pt x="273614" y="157005"/>
                  <a:pt x="248956" y="172696"/>
                  <a:pt x="218322" y="184651"/>
                </a:cubicBezTo>
                <a:cubicBezTo>
                  <a:pt x="121188" y="223504"/>
                  <a:pt x="51700" y="290002"/>
                  <a:pt x="17329" y="390124"/>
                </a:cubicBezTo>
                <a:lnTo>
                  <a:pt x="0" y="462649"/>
                </a:lnTo>
                <a:lnTo>
                  <a:pt x="0" y="191886"/>
                </a:lnTo>
                <a:lnTo>
                  <a:pt x="24661" y="138022"/>
                </a:lnTo>
                <a:cubicBezTo>
                  <a:pt x="57864" y="83595"/>
                  <a:pt x="108299" y="46610"/>
                  <a:pt x="177227" y="31479"/>
                </a:cubicBezTo>
                <a:cubicBezTo>
                  <a:pt x="184792" y="29892"/>
                  <a:pt x="192147" y="29191"/>
                  <a:pt x="199212" y="29295"/>
                </a:cubicBezTo>
                <a:close/>
                <a:moveTo>
                  <a:pt x="0" y="0"/>
                </a:moveTo>
                <a:lnTo>
                  <a:pt x="37444" y="3816"/>
                </a:lnTo>
                <a:lnTo>
                  <a:pt x="0" y="364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Freeform 5"/>
          <p:cNvSpPr/>
          <p:nvPr/>
        </p:nvSpPr>
        <p:spPr bwMode="auto">
          <a:xfrm>
            <a:off x="78295" y="6492875"/>
            <a:ext cx="152326" cy="175973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Freeform 5"/>
          <p:cNvSpPr/>
          <p:nvPr/>
        </p:nvSpPr>
        <p:spPr bwMode="auto">
          <a:xfrm>
            <a:off x="0" y="6719145"/>
            <a:ext cx="243277" cy="138857"/>
          </a:xfrm>
          <a:custGeom>
            <a:avLst/>
            <a:gdLst/>
            <a:ahLst/>
            <a:cxnLst/>
            <a:rect l="l" t="t" r="r" b="b"/>
            <a:pathLst>
              <a:path w="243245" h="138857">
                <a:moveTo>
                  <a:pt x="204488" y="15234"/>
                </a:moveTo>
                <a:cubicBezTo>
                  <a:pt x="228774" y="15590"/>
                  <a:pt x="246073" y="35296"/>
                  <a:pt x="242862" y="60341"/>
                </a:cubicBezTo>
                <a:cubicBezTo>
                  <a:pt x="241027" y="77954"/>
                  <a:pt x="228918" y="85660"/>
                  <a:pt x="213873" y="91531"/>
                </a:cubicBezTo>
                <a:cubicBezTo>
                  <a:pt x="190021" y="101072"/>
                  <a:pt x="169563" y="114007"/>
                  <a:pt x="152958" y="130703"/>
                </a:cubicBezTo>
                <a:lnTo>
                  <a:pt x="147967" y="138857"/>
                </a:lnTo>
                <a:lnTo>
                  <a:pt x="99453" y="138857"/>
                </a:lnTo>
                <a:lnTo>
                  <a:pt x="105255" y="98136"/>
                </a:lnTo>
                <a:cubicBezTo>
                  <a:pt x="119566" y="55203"/>
                  <a:pt x="148555" y="26214"/>
                  <a:pt x="193690" y="16307"/>
                </a:cubicBezTo>
                <a:cubicBezTo>
                  <a:pt x="197406" y="15527"/>
                  <a:pt x="201018" y="15183"/>
                  <a:pt x="204488" y="15234"/>
                </a:cubicBezTo>
                <a:close/>
                <a:moveTo>
                  <a:pt x="98550" y="21"/>
                </a:moveTo>
                <a:cubicBezTo>
                  <a:pt x="107059" y="166"/>
                  <a:pt x="115889" y="1069"/>
                  <a:pt x="125041" y="2721"/>
                </a:cubicBezTo>
                <a:cubicBezTo>
                  <a:pt x="87606" y="29877"/>
                  <a:pt x="66320" y="64740"/>
                  <a:pt x="60081" y="108044"/>
                </a:cubicBezTo>
                <a:lnTo>
                  <a:pt x="59612" y="138857"/>
                </a:lnTo>
                <a:lnTo>
                  <a:pt x="0" y="138857"/>
                </a:lnTo>
                <a:lnTo>
                  <a:pt x="0" y="50099"/>
                </a:lnTo>
                <a:lnTo>
                  <a:pt x="5764" y="41621"/>
                </a:lnTo>
                <a:cubicBezTo>
                  <a:pt x="30812" y="12996"/>
                  <a:pt x="61675" y="-608"/>
                  <a:pt x="98550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2117" y="0"/>
            <a:ext cx="11569884" cy="6858000"/>
          </a:xfrm>
          <a:custGeom>
            <a:avLst/>
            <a:gdLst/>
            <a:ahLst/>
            <a:cxnLst/>
            <a:rect l="l" t="t" r="r" b="b"/>
            <a:pathLst>
              <a:path w="11568378" h="6858000">
                <a:moveTo>
                  <a:pt x="432080" y="0"/>
                </a:moveTo>
                <a:lnTo>
                  <a:pt x="720642" y="0"/>
                </a:lnTo>
                <a:lnTo>
                  <a:pt x="1296674" y="0"/>
                </a:lnTo>
                <a:lnTo>
                  <a:pt x="11568378" y="0"/>
                </a:lnTo>
                <a:lnTo>
                  <a:pt x="11568378" y="6858000"/>
                </a:lnTo>
                <a:lnTo>
                  <a:pt x="1296674" y="6858000"/>
                </a:lnTo>
                <a:lnTo>
                  <a:pt x="720642" y="6858000"/>
                </a:lnTo>
                <a:lnTo>
                  <a:pt x="432080" y="6858000"/>
                </a:lnTo>
                <a:cubicBezTo>
                  <a:pt x="173582" y="6173032"/>
                  <a:pt x="0" y="4893896"/>
                  <a:pt x="0" y="3429000"/>
                </a:cubicBezTo>
                <a:cubicBezTo>
                  <a:pt x="0" y="1964105"/>
                  <a:pt x="173582" y="684968"/>
                  <a:pt x="43208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7" name="Picture 6" descr="FUTAMURA LOGO CMYK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291816" y="221556"/>
            <a:ext cx="1752974" cy="373335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77586" y="139623"/>
            <a:ext cx="9345057" cy="537198"/>
          </a:xfrm>
          <a:custGeom>
            <a:avLst/>
            <a:gdLst/>
            <a:ahLst/>
            <a:cxnLst/>
            <a:rect l="l" t="t" r="r" b="b"/>
            <a:pathLst>
              <a:path w="9343841" h="537198">
                <a:moveTo>
                  <a:pt x="2770860" y="0"/>
                </a:moveTo>
                <a:lnTo>
                  <a:pt x="9335437" y="0"/>
                </a:lnTo>
                <a:lnTo>
                  <a:pt x="9303004" y="10582"/>
                </a:lnTo>
                <a:cubicBezTo>
                  <a:pt x="9209900" y="50913"/>
                  <a:pt x="9144019" y="150619"/>
                  <a:pt x="9144019" y="267228"/>
                </a:cubicBezTo>
                <a:cubicBezTo>
                  <a:pt x="9144019" y="383838"/>
                  <a:pt x="9209900" y="483543"/>
                  <a:pt x="9303004" y="523874"/>
                </a:cubicBezTo>
                <a:lnTo>
                  <a:pt x="9343841" y="537198"/>
                </a:lnTo>
                <a:lnTo>
                  <a:pt x="0" y="537198"/>
                </a:lnTo>
                <a:lnTo>
                  <a:pt x="80643" y="247872"/>
                </a:lnTo>
                <a:lnTo>
                  <a:pt x="164827" y="1167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6730" y="215830"/>
            <a:ext cx="8750225" cy="392113"/>
          </a:xfrm>
          <a:prstGeom prst="rect">
            <a:avLst/>
          </a:prstGeom>
        </p:spPr>
        <p:txBody>
          <a:bodyPr vert="horz" lIns="10800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Oval 8"/>
          <p:cNvSpPr/>
          <p:nvPr/>
        </p:nvSpPr>
        <p:spPr>
          <a:xfrm>
            <a:off x="828743" y="788751"/>
            <a:ext cx="11199142" cy="5956772"/>
          </a:xfrm>
          <a:custGeom>
            <a:avLst/>
            <a:gdLst/>
            <a:ahLst/>
            <a:cxnLst/>
            <a:rect l="l" t="t" r="r" b="b"/>
            <a:pathLst>
              <a:path w="11197684" h="5956772">
                <a:moveTo>
                  <a:pt x="225385" y="0"/>
                </a:moveTo>
                <a:lnTo>
                  <a:pt x="11197684" y="0"/>
                </a:lnTo>
                <a:lnTo>
                  <a:pt x="11197684" y="5956772"/>
                </a:lnTo>
                <a:lnTo>
                  <a:pt x="384253" y="5956772"/>
                </a:lnTo>
                <a:cubicBezTo>
                  <a:pt x="152388" y="5246324"/>
                  <a:pt x="0" y="4036849"/>
                  <a:pt x="0" y="2664296"/>
                </a:cubicBezTo>
                <a:cubicBezTo>
                  <a:pt x="0" y="1638266"/>
                  <a:pt x="85155" y="703364"/>
                  <a:pt x="2253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7755"/>
            <a:endParaRPr lang="en-GB" sz="21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730" y="1324082"/>
            <a:ext cx="104066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6730" y="6110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ECC6EE27-B792-43F3-8544-97BBF9A9F13C}" type="datetimeFigureOut">
              <a:rPr lang="en-GB" smtClean="0">
                <a:solidFill>
                  <a:srgbClr val="636769"/>
                </a:solidFill>
              </a:rPr>
              <a:t>22/04/2022</a:t>
            </a:fld>
            <a:endParaRPr lang="en-GB">
              <a:solidFill>
                <a:srgbClr val="6367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9642" y="6110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endParaRPr lang="en-GB">
              <a:solidFill>
                <a:srgbClr val="6367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8555" y="6110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C7923B3E-1C40-4574-B7E0-74AE375B4E64}" type="slidenum">
              <a:rPr lang="en-GB" smtClean="0">
                <a:solidFill>
                  <a:srgbClr val="636769"/>
                </a:solidFill>
              </a:rPr>
              <a:t>‹#›</a:t>
            </a:fld>
            <a:endParaRPr lang="en-GB">
              <a:solidFill>
                <a:srgbClr val="636769"/>
              </a:solidFill>
            </a:endParaRPr>
          </a:p>
        </p:txBody>
      </p:sp>
      <p:sp>
        <p:nvSpPr>
          <p:cNvPr id="50" name="Freeform 5"/>
          <p:cNvSpPr/>
          <p:nvPr/>
        </p:nvSpPr>
        <p:spPr bwMode="auto">
          <a:xfrm>
            <a:off x="663835" y="5861870"/>
            <a:ext cx="136370" cy="15754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94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7A1F1-71BB-495B-A5AB-6FF8E2652CC3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722577-28D8-4F99-A3BB-AA4FDEC321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38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BFDE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301666" y="1"/>
            <a:ext cx="568029" cy="605407"/>
          </a:xfrm>
          <a:custGeom>
            <a:avLst/>
            <a:gdLst/>
            <a:ahLst/>
            <a:cxnLst/>
            <a:rect l="l" t="t" r="r" b="b"/>
            <a:pathLst>
              <a:path w="567955" h="605407">
                <a:moveTo>
                  <a:pt x="491737" y="267283"/>
                </a:moveTo>
                <a:cubicBezTo>
                  <a:pt x="535717" y="265354"/>
                  <a:pt x="571182" y="299976"/>
                  <a:pt x="567722" y="345621"/>
                </a:cubicBezTo>
                <a:cubicBezTo>
                  <a:pt x="559602" y="445947"/>
                  <a:pt x="462169" y="563977"/>
                  <a:pt x="358092" y="596435"/>
                </a:cubicBezTo>
                <a:cubicBezTo>
                  <a:pt x="349234" y="517502"/>
                  <a:pt x="343329" y="440783"/>
                  <a:pt x="370640" y="366276"/>
                </a:cubicBezTo>
                <a:cubicBezTo>
                  <a:pt x="389832" y="313900"/>
                  <a:pt x="423048" y="276278"/>
                  <a:pt x="482836" y="268163"/>
                </a:cubicBezTo>
                <a:cubicBezTo>
                  <a:pt x="485835" y="267702"/>
                  <a:pt x="488805" y="267411"/>
                  <a:pt x="491737" y="267283"/>
                </a:cubicBezTo>
                <a:close/>
                <a:moveTo>
                  <a:pt x="406814" y="0"/>
                </a:moveTo>
                <a:lnTo>
                  <a:pt x="529964" y="0"/>
                </a:lnTo>
                <a:lnTo>
                  <a:pt x="538685" y="6550"/>
                </a:lnTo>
                <a:cubicBezTo>
                  <a:pt x="552674" y="22837"/>
                  <a:pt x="559754" y="45327"/>
                  <a:pt x="556527" y="70499"/>
                </a:cubicBezTo>
                <a:cubicBezTo>
                  <a:pt x="552838" y="105907"/>
                  <a:pt x="528495" y="121398"/>
                  <a:pt x="498251" y="133200"/>
                </a:cubicBezTo>
                <a:cubicBezTo>
                  <a:pt x="402353" y="171559"/>
                  <a:pt x="333750" y="237211"/>
                  <a:pt x="299817" y="336057"/>
                </a:cubicBezTo>
                <a:cubicBezTo>
                  <a:pt x="290965" y="362613"/>
                  <a:pt x="286539" y="390644"/>
                  <a:pt x="279900" y="419412"/>
                </a:cubicBezTo>
                <a:cubicBezTo>
                  <a:pt x="258507" y="327943"/>
                  <a:pt x="249655" y="236473"/>
                  <a:pt x="279900" y="146478"/>
                </a:cubicBezTo>
                <a:cubicBezTo>
                  <a:pt x="301477" y="81749"/>
                  <a:pt x="339651" y="32786"/>
                  <a:pt x="395668" y="3949"/>
                </a:cubicBezTo>
                <a:close/>
                <a:moveTo>
                  <a:pt x="114906" y="0"/>
                </a:moveTo>
                <a:lnTo>
                  <a:pt x="268162" y="0"/>
                </a:lnTo>
                <a:lnTo>
                  <a:pt x="230866" y="48359"/>
                </a:lnTo>
                <a:cubicBezTo>
                  <a:pt x="209194" y="83585"/>
                  <a:pt x="195360" y="122869"/>
                  <a:pt x="189089" y="166394"/>
                </a:cubicBezTo>
                <a:cubicBezTo>
                  <a:pt x="178760" y="239429"/>
                  <a:pt x="186876" y="312463"/>
                  <a:pt x="213436" y="381071"/>
                </a:cubicBezTo>
                <a:cubicBezTo>
                  <a:pt x="238520" y="446728"/>
                  <a:pt x="271720" y="509434"/>
                  <a:pt x="301231" y="573616"/>
                </a:cubicBezTo>
                <a:cubicBezTo>
                  <a:pt x="305658" y="583206"/>
                  <a:pt x="311560" y="592796"/>
                  <a:pt x="318200" y="604600"/>
                </a:cubicBezTo>
                <a:cubicBezTo>
                  <a:pt x="251063" y="609764"/>
                  <a:pt x="195729" y="589845"/>
                  <a:pt x="144823" y="553697"/>
                </a:cubicBezTo>
                <a:cubicBezTo>
                  <a:pt x="-16751" y="439351"/>
                  <a:pt x="-49951" y="181887"/>
                  <a:pt x="79898" y="32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Freeform 5"/>
          <p:cNvSpPr/>
          <p:nvPr/>
        </p:nvSpPr>
        <p:spPr bwMode="auto">
          <a:xfrm>
            <a:off x="0" y="578475"/>
            <a:ext cx="298489" cy="695405"/>
          </a:xfrm>
          <a:custGeom>
            <a:avLst/>
            <a:gdLst/>
            <a:ahLst/>
            <a:cxnLst/>
            <a:rect l="l" t="t" r="r" b="b"/>
            <a:pathLst>
              <a:path w="298450" h="695405">
                <a:moveTo>
                  <a:pt x="0" y="631970"/>
                </a:moveTo>
                <a:lnTo>
                  <a:pt x="14492" y="662418"/>
                </a:lnTo>
                <a:cubicBezTo>
                  <a:pt x="19205" y="672628"/>
                  <a:pt x="25488" y="682838"/>
                  <a:pt x="32557" y="695405"/>
                </a:cubicBezTo>
                <a:lnTo>
                  <a:pt x="0" y="694938"/>
                </a:lnTo>
                <a:close/>
                <a:moveTo>
                  <a:pt x="217307" y="336291"/>
                </a:moveTo>
                <a:cubicBezTo>
                  <a:pt x="264129" y="334237"/>
                  <a:pt x="301885" y="371097"/>
                  <a:pt x="298202" y="419691"/>
                </a:cubicBezTo>
                <a:cubicBezTo>
                  <a:pt x="289558" y="526500"/>
                  <a:pt x="185828" y="652157"/>
                  <a:pt x="75026" y="686713"/>
                </a:cubicBezTo>
                <a:cubicBezTo>
                  <a:pt x="65596" y="602679"/>
                  <a:pt x="59310" y="521002"/>
                  <a:pt x="88385" y="441681"/>
                </a:cubicBezTo>
                <a:cubicBezTo>
                  <a:pt x="108817" y="385921"/>
                  <a:pt x="144179" y="345868"/>
                  <a:pt x="207831" y="337229"/>
                </a:cubicBezTo>
                <a:cubicBezTo>
                  <a:pt x="211024" y="336738"/>
                  <a:pt x="214185" y="336428"/>
                  <a:pt x="217307" y="336291"/>
                </a:cubicBezTo>
                <a:close/>
                <a:moveTo>
                  <a:pt x="204156" y="30257"/>
                </a:moveTo>
                <a:cubicBezTo>
                  <a:pt x="256134" y="31020"/>
                  <a:pt x="293155" y="73194"/>
                  <a:pt x="286283" y="126792"/>
                </a:cubicBezTo>
                <a:cubicBezTo>
                  <a:pt x="282357" y="164488"/>
                  <a:pt x="256441" y="180980"/>
                  <a:pt x="224242" y="193545"/>
                </a:cubicBezTo>
                <a:cubicBezTo>
                  <a:pt x="122148" y="234382"/>
                  <a:pt x="49111" y="304276"/>
                  <a:pt x="12986" y="409509"/>
                </a:cubicBezTo>
                <a:lnTo>
                  <a:pt x="0" y="463857"/>
                </a:lnTo>
                <a:lnTo>
                  <a:pt x="0" y="189731"/>
                </a:lnTo>
                <a:lnTo>
                  <a:pt x="20692" y="144536"/>
                </a:lnTo>
                <a:cubicBezTo>
                  <a:pt x="55590" y="87330"/>
                  <a:pt x="108601" y="48456"/>
                  <a:pt x="181048" y="32553"/>
                </a:cubicBezTo>
                <a:cubicBezTo>
                  <a:pt x="189000" y="30885"/>
                  <a:pt x="196730" y="30148"/>
                  <a:pt x="204156" y="30257"/>
                </a:cubicBezTo>
                <a:close/>
                <a:moveTo>
                  <a:pt x="0" y="0"/>
                </a:moveTo>
                <a:lnTo>
                  <a:pt x="34128" y="3477"/>
                </a:lnTo>
                <a:lnTo>
                  <a:pt x="0" y="33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Freeform 5"/>
          <p:cNvSpPr/>
          <p:nvPr/>
        </p:nvSpPr>
        <p:spPr bwMode="auto">
          <a:xfrm>
            <a:off x="0" y="206375"/>
            <a:ext cx="258419" cy="363810"/>
          </a:xfrm>
          <a:custGeom>
            <a:avLst/>
            <a:gdLst/>
            <a:ahLst/>
            <a:cxnLst/>
            <a:rect l="l" t="t" r="r" b="b"/>
            <a:pathLst>
              <a:path w="258385" h="363810">
                <a:moveTo>
                  <a:pt x="216129" y="176350"/>
                </a:moveTo>
                <a:cubicBezTo>
                  <a:pt x="240512" y="175280"/>
                  <a:pt x="260174" y="194476"/>
                  <a:pt x="258256" y="219782"/>
                </a:cubicBezTo>
                <a:cubicBezTo>
                  <a:pt x="253754" y="275404"/>
                  <a:pt x="199735" y="340842"/>
                  <a:pt x="142034" y="358837"/>
                </a:cubicBezTo>
                <a:cubicBezTo>
                  <a:pt x="137123" y="315075"/>
                  <a:pt x="133849" y="272541"/>
                  <a:pt x="148990" y="231233"/>
                </a:cubicBezTo>
                <a:cubicBezTo>
                  <a:pt x="159631" y="202195"/>
                  <a:pt x="178046" y="181337"/>
                  <a:pt x="211194" y="176838"/>
                </a:cubicBezTo>
                <a:cubicBezTo>
                  <a:pt x="212856" y="176582"/>
                  <a:pt x="214503" y="176421"/>
                  <a:pt x="216129" y="176350"/>
                </a:cubicBezTo>
                <a:close/>
                <a:moveTo>
                  <a:pt x="209280" y="16978"/>
                </a:moveTo>
                <a:cubicBezTo>
                  <a:pt x="236348" y="17375"/>
                  <a:pt x="255628" y="39338"/>
                  <a:pt x="252049" y="67250"/>
                </a:cubicBezTo>
                <a:cubicBezTo>
                  <a:pt x="250004" y="86881"/>
                  <a:pt x="236508" y="95469"/>
                  <a:pt x="219740" y="102013"/>
                </a:cubicBezTo>
                <a:cubicBezTo>
                  <a:pt x="166573" y="123279"/>
                  <a:pt x="128538" y="159677"/>
                  <a:pt x="109725" y="214479"/>
                </a:cubicBezTo>
                <a:cubicBezTo>
                  <a:pt x="104817" y="229202"/>
                  <a:pt x="102364" y="244743"/>
                  <a:pt x="98683" y="260693"/>
                </a:cubicBezTo>
                <a:cubicBezTo>
                  <a:pt x="86822" y="209981"/>
                  <a:pt x="81915" y="159268"/>
                  <a:pt x="98683" y="109374"/>
                </a:cubicBezTo>
                <a:cubicBezTo>
                  <a:pt x="114633" y="61525"/>
                  <a:pt x="146942" y="29216"/>
                  <a:pt x="197246" y="18174"/>
                </a:cubicBezTo>
                <a:cubicBezTo>
                  <a:pt x="201387" y="17305"/>
                  <a:pt x="205413" y="16921"/>
                  <a:pt x="209280" y="16978"/>
                </a:cubicBezTo>
                <a:close/>
                <a:moveTo>
                  <a:pt x="91210" y="23"/>
                </a:moveTo>
                <a:cubicBezTo>
                  <a:pt x="100694" y="185"/>
                  <a:pt x="110535" y="1192"/>
                  <a:pt x="120735" y="3032"/>
                </a:cubicBezTo>
                <a:cubicBezTo>
                  <a:pt x="79014" y="33298"/>
                  <a:pt x="55290" y="72154"/>
                  <a:pt x="48336" y="120416"/>
                </a:cubicBezTo>
                <a:cubicBezTo>
                  <a:pt x="42610" y="160907"/>
                  <a:pt x="47109" y="201398"/>
                  <a:pt x="61834" y="239436"/>
                </a:cubicBezTo>
                <a:cubicBezTo>
                  <a:pt x="75741" y="275837"/>
                  <a:pt x="94148" y="310602"/>
                  <a:pt x="110509" y="346185"/>
                </a:cubicBezTo>
                <a:cubicBezTo>
                  <a:pt x="112964" y="351502"/>
                  <a:pt x="116236" y="356819"/>
                  <a:pt x="119917" y="363363"/>
                </a:cubicBezTo>
                <a:cubicBezTo>
                  <a:pt x="82695" y="366226"/>
                  <a:pt x="52017" y="355183"/>
                  <a:pt x="23794" y="335142"/>
                </a:cubicBezTo>
                <a:lnTo>
                  <a:pt x="0" y="308368"/>
                </a:lnTo>
                <a:lnTo>
                  <a:pt x="0" y="37148"/>
                </a:lnTo>
                <a:lnTo>
                  <a:pt x="34562" y="10979"/>
                </a:lnTo>
                <a:cubicBezTo>
                  <a:pt x="51788" y="3288"/>
                  <a:pt x="70661" y="-327"/>
                  <a:pt x="91210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Freeform 5"/>
          <p:cNvSpPr/>
          <p:nvPr/>
        </p:nvSpPr>
        <p:spPr bwMode="auto">
          <a:xfrm>
            <a:off x="89979" y="9525"/>
            <a:ext cx="163764" cy="18918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Freeform 5"/>
          <p:cNvSpPr/>
          <p:nvPr/>
        </p:nvSpPr>
        <p:spPr bwMode="auto">
          <a:xfrm>
            <a:off x="337786" y="620689"/>
            <a:ext cx="224263" cy="25907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Freeform 5"/>
          <p:cNvSpPr/>
          <p:nvPr/>
        </p:nvSpPr>
        <p:spPr bwMode="auto">
          <a:xfrm>
            <a:off x="83753" y="1306489"/>
            <a:ext cx="151228" cy="17470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Freeform 5"/>
          <p:cNvSpPr/>
          <p:nvPr/>
        </p:nvSpPr>
        <p:spPr bwMode="auto">
          <a:xfrm>
            <a:off x="334610" y="1014389"/>
            <a:ext cx="151228" cy="17470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Freeform 5"/>
          <p:cNvSpPr/>
          <p:nvPr/>
        </p:nvSpPr>
        <p:spPr bwMode="auto">
          <a:xfrm>
            <a:off x="652152" y="671490"/>
            <a:ext cx="125824" cy="14535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Freeform 5"/>
          <p:cNvSpPr/>
          <p:nvPr/>
        </p:nvSpPr>
        <p:spPr bwMode="auto">
          <a:xfrm>
            <a:off x="515733" y="873125"/>
            <a:ext cx="291093" cy="336282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Freeform 5"/>
          <p:cNvSpPr/>
          <p:nvPr/>
        </p:nvSpPr>
        <p:spPr bwMode="auto">
          <a:xfrm>
            <a:off x="0" y="1526061"/>
            <a:ext cx="238425" cy="336281"/>
          </a:xfrm>
          <a:custGeom>
            <a:avLst/>
            <a:gdLst/>
            <a:ahLst/>
            <a:cxnLst/>
            <a:rect l="l" t="t" r="r" b="b"/>
            <a:pathLst>
              <a:path w="238394" h="336281">
                <a:moveTo>
                  <a:pt x="199336" y="163006"/>
                </a:moveTo>
                <a:cubicBezTo>
                  <a:pt x="221874" y="162017"/>
                  <a:pt x="240049" y="179760"/>
                  <a:pt x="238275" y="203151"/>
                </a:cubicBezTo>
                <a:cubicBezTo>
                  <a:pt x="234115" y="254564"/>
                  <a:pt x="184184" y="315051"/>
                  <a:pt x="130848" y="331684"/>
                </a:cubicBezTo>
                <a:cubicBezTo>
                  <a:pt x="126309" y="291234"/>
                  <a:pt x="123283" y="251918"/>
                  <a:pt x="137279" y="213736"/>
                </a:cubicBezTo>
                <a:cubicBezTo>
                  <a:pt x="147114" y="186895"/>
                  <a:pt x="164136" y="167615"/>
                  <a:pt x="194775" y="163457"/>
                </a:cubicBezTo>
                <a:cubicBezTo>
                  <a:pt x="196312" y="163221"/>
                  <a:pt x="197834" y="163072"/>
                  <a:pt x="199336" y="163006"/>
                </a:cubicBezTo>
                <a:close/>
                <a:moveTo>
                  <a:pt x="193006" y="15693"/>
                </a:moveTo>
                <a:cubicBezTo>
                  <a:pt x="218026" y="16060"/>
                  <a:pt x="235846" y="36361"/>
                  <a:pt x="232538" y="62162"/>
                </a:cubicBezTo>
                <a:cubicBezTo>
                  <a:pt x="230648" y="80307"/>
                  <a:pt x="218173" y="88245"/>
                  <a:pt x="202674" y="94294"/>
                </a:cubicBezTo>
                <a:cubicBezTo>
                  <a:pt x="153531" y="113951"/>
                  <a:pt x="118374" y="147595"/>
                  <a:pt x="100985" y="198250"/>
                </a:cubicBezTo>
                <a:cubicBezTo>
                  <a:pt x="96448" y="211859"/>
                  <a:pt x="94180" y="226224"/>
                  <a:pt x="90778" y="240967"/>
                </a:cubicBezTo>
                <a:cubicBezTo>
                  <a:pt x="79815" y="194092"/>
                  <a:pt x="75279" y="147217"/>
                  <a:pt x="90778" y="101098"/>
                </a:cubicBezTo>
                <a:cubicBezTo>
                  <a:pt x="105521" y="56869"/>
                  <a:pt x="135385" y="27005"/>
                  <a:pt x="181883" y="16799"/>
                </a:cubicBezTo>
                <a:cubicBezTo>
                  <a:pt x="185710" y="15995"/>
                  <a:pt x="189431" y="15641"/>
                  <a:pt x="193006" y="15693"/>
                </a:cubicBezTo>
                <a:close/>
                <a:moveTo>
                  <a:pt x="83871" y="22"/>
                </a:moveTo>
                <a:cubicBezTo>
                  <a:pt x="92637" y="171"/>
                  <a:pt x="101733" y="1102"/>
                  <a:pt x="111162" y="2803"/>
                </a:cubicBezTo>
                <a:cubicBezTo>
                  <a:pt x="72597" y="30779"/>
                  <a:pt x="50668" y="66694"/>
                  <a:pt x="44241" y="111304"/>
                </a:cubicBezTo>
                <a:cubicBezTo>
                  <a:pt x="38948" y="148732"/>
                  <a:pt x="43107" y="186159"/>
                  <a:pt x="56718" y="221318"/>
                </a:cubicBezTo>
                <a:cubicBezTo>
                  <a:pt x="69573" y="254965"/>
                  <a:pt x="86586" y="287099"/>
                  <a:pt x="101709" y="319990"/>
                </a:cubicBezTo>
                <a:cubicBezTo>
                  <a:pt x="103978" y="324905"/>
                  <a:pt x="107003" y="329820"/>
                  <a:pt x="110405" y="335868"/>
                </a:cubicBezTo>
                <a:cubicBezTo>
                  <a:pt x="76000" y="338515"/>
                  <a:pt x="47644" y="328307"/>
                  <a:pt x="21556" y="309783"/>
                </a:cubicBezTo>
                <a:lnTo>
                  <a:pt x="0" y="285527"/>
                </a:lnTo>
                <a:lnTo>
                  <a:pt x="0" y="34006"/>
                </a:lnTo>
                <a:lnTo>
                  <a:pt x="31509" y="10148"/>
                </a:lnTo>
                <a:cubicBezTo>
                  <a:pt x="47432" y="3039"/>
                  <a:pt x="64877" y="-303"/>
                  <a:pt x="83871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287995" y="1228502"/>
            <a:ext cx="581944" cy="67228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0" y="1876252"/>
            <a:ext cx="304840" cy="669603"/>
          </a:xfrm>
          <a:custGeom>
            <a:avLst/>
            <a:gdLst/>
            <a:ahLst/>
            <a:cxnLst/>
            <a:rect l="l" t="t" r="r" b="b"/>
            <a:pathLst>
              <a:path w="304800" h="669603">
                <a:moveTo>
                  <a:pt x="0" y="568886"/>
                </a:moveTo>
                <a:lnTo>
                  <a:pt x="32488" y="637146"/>
                </a:lnTo>
                <a:cubicBezTo>
                  <a:pt x="37008" y="646937"/>
                  <a:pt x="43034" y="656728"/>
                  <a:pt x="49813" y="668779"/>
                </a:cubicBezTo>
                <a:cubicBezTo>
                  <a:pt x="32677" y="670097"/>
                  <a:pt x="16294" y="669815"/>
                  <a:pt x="547" y="668073"/>
                </a:cubicBezTo>
                <a:lnTo>
                  <a:pt x="0" y="667959"/>
                </a:lnTo>
                <a:close/>
                <a:moveTo>
                  <a:pt x="226985" y="324394"/>
                </a:moveTo>
                <a:cubicBezTo>
                  <a:pt x="271886" y="322424"/>
                  <a:pt x="308094" y="357772"/>
                  <a:pt x="304562" y="404373"/>
                </a:cubicBezTo>
                <a:cubicBezTo>
                  <a:pt x="296272" y="506801"/>
                  <a:pt x="196797" y="627305"/>
                  <a:pt x="90540" y="660443"/>
                </a:cubicBezTo>
                <a:cubicBezTo>
                  <a:pt x="81497" y="579857"/>
                  <a:pt x="75468" y="501529"/>
                  <a:pt x="103351" y="425461"/>
                </a:cubicBezTo>
                <a:cubicBezTo>
                  <a:pt x="122945" y="371988"/>
                  <a:pt x="156857" y="333577"/>
                  <a:pt x="217898" y="325293"/>
                </a:cubicBezTo>
                <a:cubicBezTo>
                  <a:pt x="220960" y="324822"/>
                  <a:pt x="223992" y="324525"/>
                  <a:pt x="226985" y="324394"/>
                </a:cubicBezTo>
                <a:close/>
                <a:moveTo>
                  <a:pt x="214373" y="30911"/>
                </a:moveTo>
                <a:cubicBezTo>
                  <a:pt x="264219" y="31642"/>
                  <a:pt x="299722" y="72087"/>
                  <a:pt x="293132" y="123487"/>
                </a:cubicBezTo>
                <a:cubicBezTo>
                  <a:pt x="289367" y="159637"/>
                  <a:pt x="264514" y="175452"/>
                  <a:pt x="233635" y="187502"/>
                </a:cubicBezTo>
                <a:cubicBezTo>
                  <a:pt x="135729" y="226664"/>
                  <a:pt x="65688" y="293692"/>
                  <a:pt x="31044" y="394609"/>
                </a:cubicBezTo>
                <a:cubicBezTo>
                  <a:pt x="22007" y="421721"/>
                  <a:pt x="17488" y="450340"/>
                  <a:pt x="10710" y="479711"/>
                </a:cubicBezTo>
                <a:lnTo>
                  <a:pt x="0" y="424397"/>
                </a:lnTo>
                <a:lnTo>
                  <a:pt x="0" y="247075"/>
                </a:lnTo>
                <a:lnTo>
                  <a:pt x="10710" y="201058"/>
                </a:lnTo>
                <a:cubicBezTo>
                  <a:pt x="40082" y="112943"/>
                  <a:pt x="99579" y="53447"/>
                  <a:pt x="192213" y="33113"/>
                </a:cubicBezTo>
                <a:cubicBezTo>
                  <a:pt x="199839" y="31513"/>
                  <a:pt x="207252" y="30807"/>
                  <a:pt x="214373" y="30911"/>
                </a:cubicBezTo>
                <a:close/>
                <a:moveTo>
                  <a:pt x="0" y="0"/>
                </a:moveTo>
                <a:lnTo>
                  <a:pt x="51319" y="5230"/>
                </a:lnTo>
                <a:lnTo>
                  <a:pt x="0" y="499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363169" y="1927455"/>
            <a:ext cx="200431" cy="23154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Freeform 5"/>
          <p:cNvSpPr/>
          <p:nvPr/>
        </p:nvSpPr>
        <p:spPr bwMode="auto">
          <a:xfrm>
            <a:off x="523225" y="2145557"/>
            <a:ext cx="331528" cy="382995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1" name="Freeform 5"/>
          <p:cNvSpPr/>
          <p:nvPr/>
        </p:nvSpPr>
        <p:spPr bwMode="auto">
          <a:xfrm>
            <a:off x="281645" y="2526828"/>
            <a:ext cx="578644" cy="668474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2" name="Freeform 5"/>
          <p:cNvSpPr/>
          <p:nvPr/>
        </p:nvSpPr>
        <p:spPr bwMode="auto">
          <a:xfrm>
            <a:off x="357856" y="2349376"/>
            <a:ext cx="116621" cy="13472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3" name="Freeform 5"/>
          <p:cNvSpPr/>
          <p:nvPr/>
        </p:nvSpPr>
        <p:spPr bwMode="auto">
          <a:xfrm>
            <a:off x="103823" y="2616076"/>
            <a:ext cx="116621" cy="13472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4" name="Freeform 5"/>
          <p:cNvSpPr/>
          <p:nvPr/>
        </p:nvSpPr>
        <p:spPr bwMode="auto">
          <a:xfrm>
            <a:off x="1" y="2822575"/>
            <a:ext cx="240486" cy="321926"/>
          </a:xfrm>
          <a:custGeom>
            <a:avLst/>
            <a:gdLst/>
            <a:ahLst/>
            <a:cxnLst/>
            <a:rect l="l" t="t" r="r" b="b"/>
            <a:pathLst>
              <a:path w="240455" h="321926">
                <a:moveTo>
                  <a:pt x="203064" y="156047"/>
                </a:moveTo>
                <a:cubicBezTo>
                  <a:pt x="224639" y="155101"/>
                  <a:pt x="242038" y="172087"/>
                  <a:pt x="240341" y="194479"/>
                </a:cubicBezTo>
                <a:cubicBezTo>
                  <a:pt x="236357" y="243698"/>
                  <a:pt x="188558" y="301602"/>
                  <a:pt x="137500" y="317526"/>
                </a:cubicBezTo>
                <a:cubicBezTo>
                  <a:pt x="133154" y="278802"/>
                  <a:pt x="130257" y="241165"/>
                  <a:pt x="143656" y="204612"/>
                </a:cubicBezTo>
                <a:cubicBezTo>
                  <a:pt x="153071" y="178917"/>
                  <a:pt x="169366" y="160460"/>
                  <a:pt x="198697" y="156480"/>
                </a:cubicBezTo>
                <a:cubicBezTo>
                  <a:pt x="200168" y="156253"/>
                  <a:pt x="201625" y="156111"/>
                  <a:pt x="203064" y="156047"/>
                </a:cubicBezTo>
                <a:close/>
                <a:moveTo>
                  <a:pt x="197004" y="15024"/>
                </a:moveTo>
                <a:cubicBezTo>
                  <a:pt x="220955" y="15375"/>
                  <a:pt x="238015" y="34809"/>
                  <a:pt x="234849" y="59508"/>
                </a:cubicBezTo>
                <a:cubicBezTo>
                  <a:pt x="233039" y="76879"/>
                  <a:pt x="221097" y="84478"/>
                  <a:pt x="206259" y="90268"/>
                </a:cubicBezTo>
                <a:cubicBezTo>
                  <a:pt x="159214" y="109087"/>
                  <a:pt x="125558" y="141295"/>
                  <a:pt x="108911" y="189787"/>
                </a:cubicBezTo>
                <a:cubicBezTo>
                  <a:pt x="104568" y="202815"/>
                  <a:pt x="102397" y="216567"/>
                  <a:pt x="99140" y="230681"/>
                </a:cubicBezTo>
                <a:cubicBezTo>
                  <a:pt x="88645" y="185807"/>
                  <a:pt x="84303" y="140933"/>
                  <a:pt x="99140" y="96782"/>
                </a:cubicBezTo>
                <a:cubicBezTo>
                  <a:pt x="113254" y="54442"/>
                  <a:pt x="141843" y="25853"/>
                  <a:pt x="186355" y="16082"/>
                </a:cubicBezTo>
                <a:cubicBezTo>
                  <a:pt x="190020" y="15313"/>
                  <a:pt x="193582" y="14973"/>
                  <a:pt x="197004" y="15024"/>
                </a:cubicBezTo>
                <a:close/>
                <a:moveTo>
                  <a:pt x="92528" y="21"/>
                </a:moveTo>
                <a:cubicBezTo>
                  <a:pt x="100920" y="164"/>
                  <a:pt x="109628" y="1055"/>
                  <a:pt x="118654" y="2683"/>
                </a:cubicBezTo>
                <a:cubicBezTo>
                  <a:pt x="81736" y="29465"/>
                  <a:pt x="60743" y="63847"/>
                  <a:pt x="54590" y="106553"/>
                </a:cubicBezTo>
                <a:cubicBezTo>
                  <a:pt x="49523" y="142383"/>
                  <a:pt x="53504" y="178212"/>
                  <a:pt x="66534" y="211871"/>
                </a:cubicBezTo>
                <a:cubicBezTo>
                  <a:pt x="78840" y="244081"/>
                  <a:pt x="95127" y="274844"/>
                  <a:pt x="109605" y="306331"/>
                </a:cubicBezTo>
                <a:cubicBezTo>
                  <a:pt x="111777" y="311036"/>
                  <a:pt x="114672" y="315740"/>
                  <a:pt x="117930" y="321531"/>
                </a:cubicBezTo>
                <a:cubicBezTo>
                  <a:pt x="84993" y="324064"/>
                  <a:pt x="57847" y="314293"/>
                  <a:pt x="32874" y="296559"/>
                </a:cubicBezTo>
                <a:lnTo>
                  <a:pt x="0" y="259567"/>
                </a:lnTo>
                <a:lnTo>
                  <a:pt x="0" y="42992"/>
                </a:lnTo>
                <a:lnTo>
                  <a:pt x="1023" y="41046"/>
                </a:lnTo>
                <a:cubicBezTo>
                  <a:pt x="25725" y="12817"/>
                  <a:pt x="56162" y="-600"/>
                  <a:pt x="92528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5" name="Freeform 5"/>
          <p:cNvSpPr/>
          <p:nvPr/>
        </p:nvSpPr>
        <p:spPr bwMode="auto">
          <a:xfrm>
            <a:off x="1" y="3167512"/>
            <a:ext cx="294265" cy="679985"/>
          </a:xfrm>
          <a:custGeom>
            <a:avLst/>
            <a:gdLst/>
            <a:ahLst/>
            <a:cxnLst/>
            <a:rect l="l" t="t" r="r" b="b"/>
            <a:pathLst>
              <a:path w="294227" h="679985">
                <a:moveTo>
                  <a:pt x="0" y="612711"/>
                </a:moveTo>
                <a:lnTo>
                  <a:pt x="16673" y="647742"/>
                </a:lnTo>
                <a:cubicBezTo>
                  <a:pt x="21280" y="657722"/>
                  <a:pt x="27421" y="667702"/>
                  <a:pt x="34331" y="679985"/>
                </a:cubicBezTo>
                <a:lnTo>
                  <a:pt x="0" y="679493"/>
                </a:lnTo>
                <a:close/>
                <a:moveTo>
                  <a:pt x="214915" y="328967"/>
                </a:moveTo>
                <a:cubicBezTo>
                  <a:pt x="260681" y="326959"/>
                  <a:pt x="297586" y="362988"/>
                  <a:pt x="293985" y="410487"/>
                </a:cubicBezTo>
                <a:cubicBezTo>
                  <a:pt x="285536" y="514888"/>
                  <a:pt x="184146" y="637712"/>
                  <a:pt x="75842" y="671489"/>
                </a:cubicBezTo>
                <a:cubicBezTo>
                  <a:pt x="66625" y="589350"/>
                  <a:pt x="60480" y="509514"/>
                  <a:pt x="88900" y="431981"/>
                </a:cubicBezTo>
                <a:cubicBezTo>
                  <a:pt x="108871" y="377478"/>
                  <a:pt x="143436" y="338327"/>
                  <a:pt x="205653" y="329883"/>
                </a:cubicBezTo>
                <a:cubicBezTo>
                  <a:pt x="208773" y="329403"/>
                  <a:pt x="211864" y="329100"/>
                  <a:pt x="214915" y="328967"/>
                </a:cubicBezTo>
                <a:close/>
                <a:moveTo>
                  <a:pt x="202060" y="29831"/>
                </a:moveTo>
                <a:cubicBezTo>
                  <a:pt x="252866" y="30577"/>
                  <a:pt x="289052" y="71800"/>
                  <a:pt x="282336" y="124190"/>
                </a:cubicBezTo>
                <a:cubicBezTo>
                  <a:pt x="278498" y="161036"/>
                  <a:pt x="253166" y="177156"/>
                  <a:pt x="221693" y="189438"/>
                </a:cubicBezTo>
                <a:cubicBezTo>
                  <a:pt x="121901" y="229355"/>
                  <a:pt x="50512" y="297673"/>
                  <a:pt x="15201" y="400534"/>
                </a:cubicBezTo>
                <a:lnTo>
                  <a:pt x="0" y="464153"/>
                </a:lnTo>
                <a:lnTo>
                  <a:pt x="0" y="191188"/>
                </a:lnTo>
                <a:lnTo>
                  <a:pt x="22733" y="141534"/>
                </a:lnTo>
                <a:cubicBezTo>
                  <a:pt x="56845" y="85617"/>
                  <a:pt x="108660" y="47620"/>
                  <a:pt x="179474" y="32076"/>
                </a:cubicBezTo>
                <a:cubicBezTo>
                  <a:pt x="187246" y="30445"/>
                  <a:pt x="194802" y="29725"/>
                  <a:pt x="202060" y="29831"/>
                </a:cubicBezTo>
                <a:close/>
                <a:moveTo>
                  <a:pt x="0" y="0"/>
                </a:moveTo>
                <a:lnTo>
                  <a:pt x="35867" y="3655"/>
                </a:lnTo>
                <a:lnTo>
                  <a:pt x="0" y="348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Freeform 5"/>
          <p:cNvSpPr/>
          <p:nvPr/>
        </p:nvSpPr>
        <p:spPr bwMode="auto">
          <a:xfrm>
            <a:off x="360482" y="3230219"/>
            <a:ext cx="202299" cy="23370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Freeform 5"/>
          <p:cNvSpPr/>
          <p:nvPr/>
        </p:nvSpPr>
        <p:spPr bwMode="auto">
          <a:xfrm>
            <a:off x="338254" y="3627095"/>
            <a:ext cx="136340" cy="15750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Freeform 5"/>
          <p:cNvSpPr/>
          <p:nvPr/>
        </p:nvSpPr>
        <p:spPr bwMode="auto">
          <a:xfrm>
            <a:off x="90572" y="3903320"/>
            <a:ext cx="136340" cy="15750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Freeform 5"/>
          <p:cNvSpPr/>
          <p:nvPr/>
        </p:nvSpPr>
        <p:spPr bwMode="auto">
          <a:xfrm>
            <a:off x="357306" y="4514850"/>
            <a:ext cx="206126" cy="23812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Freeform 5"/>
          <p:cNvSpPr/>
          <p:nvPr/>
        </p:nvSpPr>
        <p:spPr bwMode="auto">
          <a:xfrm>
            <a:off x="268944" y="3782031"/>
            <a:ext cx="623348" cy="720121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Freeform 5"/>
          <p:cNvSpPr/>
          <p:nvPr/>
        </p:nvSpPr>
        <p:spPr bwMode="auto">
          <a:xfrm>
            <a:off x="0" y="4113023"/>
            <a:ext cx="242056" cy="338329"/>
          </a:xfrm>
          <a:custGeom>
            <a:avLst/>
            <a:gdLst/>
            <a:ahLst/>
            <a:cxnLst/>
            <a:rect l="l" t="t" r="r" b="b"/>
            <a:pathLst>
              <a:path w="242024" h="338329">
                <a:moveTo>
                  <a:pt x="202728" y="163998"/>
                </a:moveTo>
                <a:cubicBezTo>
                  <a:pt x="225403" y="163004"/>
                  <a:pt x="243688" y="180854"/>
                  <a:pt x="241904" y="204388"/>
                </a:cubicBezTo>
                <a:cubicBezTo>
                  <a:pt x="237718" y="256114"/>
                  <a:pt x="187483" y="316969"/>
                  <a:pt x="133823" y="333704"/>
                </a:cubicBezTo>
                <a:cubicBezTo>
                  <a:pt x="129257" y="293007"/>
                  <a:pt x="126212" y="253452"/>
                  <a:pt x="140293" y="215037"/>
                </a:cubicBezTo>
                <a:cubicBezTo>
                  <a:pt x="150188" y="188033"/>
                  <a:pt x="167313" y="168636"/>
                  <a:pt x="198139" y="164452"/>
                </a:cubicBezTo>
                <a:cubicBezTo>
                  <a:pt x="199685" y="164214"/>
                  <a:pt x="201216" y="164064"/>
                  <a:pt x="202728" y="163998"/>
                </a:cubicBezTo>
                <a:close/>
                <a:moveTo>
                  <a:pt x="196359" y="15789"/>
                </a:moveTo>
                <a:cubicBezTo>
                  <a:pt x="221531" y="16158"/>
                  <a:pt x="239460" y="36583"/>
                  <a:pt x="236132" y="62540"/>
                </a:cubicBezTo>
                <a:cubicBezTo>
                  <a:pt x="234230" y="80796"/>
                  <a:pt x="221679" y="88783"/>
                  <a:pt x="206086" y="94868"/>
                </a:cubicBezTo>
                <a:cubicBezTo>
                  <a:pt x="156644" y="114645"/>
                  <a:pt x="121273" y="148493"/>
                  <a:pt x="103778" y="199457"/>
                </a:cubicBezTo>
                <a:cubicBezTo>
                  <a:pt x="99214" y="213149"/>
                  <a:pt x="96933" y="227601"/>
                  <a:pt x="93510" y="242434"/>
                </a:cubicBezTo>
                <a:cubicBezTo>
                  <a:pt x="82480" y="195273"/>
                  <a:pt x="77916" y="148113"/>
                  <a:pt x="93510" y="101714"/>
                </a:cubicBezTo>
                <a:cubicBezTo>
                  <a:pt x="108342" y="57215"/>
                  <a:pt x="138388" y="27170"/>
                  <a:pt x="185168" y="16901"/>
                </a:cubicBezTo>
                <a:cubicBezTo>
                  <a:pt x="189019" y="16093"/>
                  <a:pt x="192763" y="15736"/>
                  <a:pt x="196359" y="15789"/>
                </a:cubicBezTo>
                <a:close/>
                <a:moveTo>
                  <a:pt x="86560" y="22"/>
                </a:moveTo>
                <a:cubicBezTo>
                  <a:pt x="95380" y="172"/>
                  <a:pt x="104531" y="1108"/>
                  <a:pt x="114017" y="2820"/>
                </a:cubicBezTo>
                <a:cubicBezTo>
                  <a:pt x="75218" y="30966"/>
                  <a:pt x="53156" y="67100"/>
                  <a:pt x="46690" y="111982"/>
                </a:cubicBezTo>
                <a:cubicBezTo>
                  <a:pt x="41365" y="149637"/>
                  <a:pt x="45549" y="187292"/>
                  <a:pt x="59242" y="222665"/>
                </a:cubicBezTo>
                <a:cubicBezTo>
                  <a:pt x="72175" y="256517"/>
                  <a:pt x="89293" y="288847"/>
                  <a:pt x="104508" y="321938"/>
                </a:cubicBezTo>
                <a:cubicBezTo>
                  <a:pt x="106790" y="326883"/>
                  <a:pt x="109833" y="331827"/>
                  <a:pt x="113257" y="337913"/>
                </a:cubicBezTo>
                <a:cubicBezTo>
                  <a:pt x="78642" y="340575"/>
                  <a:pt x="50113" y="330306"/>
                  <a:pt x="23867" y="311669"/>
                </a:cubicBezTo>
                <a:lnTo>
                  <a:pt x="0" y="284812"/>
                </a:lnTo>
                <a:lnTo>
                  <a:pt x="0" y="35864"/>
                </a:lnTo>
                <a:lnTo>
                  <a:pt x="33881" y="10210"/>
                </a:lnTo>
                <a:cubicBezTo>
                  <a:pt x="49900" y="3058"/>
                  <a:pt x="67451" y="-304"/>
                  <a:pt x="86560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Freeform 5"/>
          <p:cNvSpPr/>
          <p:nvPr/>
        </p:nvSpPr>
        <p:spPr bwMode="auto">
          <a:xfrm>
            <a:off x="1" y="4472916"/>
            <a:ext cx="292367" cy="685614"/>
          </a:xfrm>
          <a:custGeom>
            <a:avLst/>
            <a:gdLst/>
            <a:ahLst/>
            <a:cxnLst/>
            <a:rect l="l" t="t" r="r" b="b"/>
            <a:pathLst>
              <a:path w="292329" h="685614">
                <a:moveTo>
                  <a:pt x="0" y="627262"/>
                </a:moveTo>
                <a:lnTo>
                  <a:pt x="12289" y="653082"/>
                </a:lnTo>
                <a:cubicBezTo>
                  <a:pt x="16937" y="663151"/>
                  <a:pt x="23133" y="673221"/>
                  <a:pt x="30105" y="685614"/>
                </a:cubicBezTo>
                <a:lnTo>
                  <a:pt x="0" y="685182"/>
                </a:lnTo>
                <a:close/>
                <a:moveTo>
                  <a:pt x="212306" y="331451"/>
                </a:moveTo>
                <a:cubicBezTo>
                  <a:pt x="258481" y="329426"/>
                  <a:pt x="295717" y="365778"/>
                  <a:pt x="292084" y="413702"/>
                </a:cubicBezTo>
                <a:cubicBezTo>
                  <a:pt x="283559" y="519038"/>
                  <a:pt x="181261" y="642962"/>
                  <a:pt x="71988" y="677042"/>
                </a:cubicBezTo>
                <a:cubicBezTo>
                  <a:pt x="62688" y="594167"/>
                  <a:pt x="56488" y="513616"/>
                  <a:pt x="85163" y="435388"/>
                </a:cubicBezTo>
                <a:cubicBezTo>
                  <a:pt x="105312" y="380397"/>
                  <a:pt x="140187" y="340896"/>
                  <a:pt x="202961" y="332376"/>
                </a:cubicBezTo>
                <a:cubicBezTo>
                  <a:pt x="206109" y="331892"/>
                  <a:pt x="209227" y="331586"/>
                  <a:pt x="212306" y="331451"/>
                </a:cubicBezTo>
                <a:close/>
                <a:moveTo>
                  <a:pt x="199336" y="29637"/>
                </a:moveTo>
                <a:cubicBezTo>
                  <a:pt x="250597" y="30389"/>
                  <a:pt x="287107" y="71982"/>
                  <a:pt x="280330" y="124841"/>
                </a:cubicBezTo>
                <a:cubicBezTo>
                  <a:pt x="276458" y="162017"/>
                  <a:pt x="250899" y="178281"/>
                  <a:pt x="219145" y="190673"/>
                </a:cubicBezTo>
                <a:cubicBezTo>
                  <a:pt x="118459" y="230947"/>
                  <a:pt x="46431" y="299878"/>
                  <a:pt x="10804" y="403660"/>
                </a:cubicBezTo>
                <a:lnTo>
                  <a:pt x="0" y="448875"/>
                </a:lnTo>
                <a:lnTo>
                  <a:pt x="0" y="182537"/>
                </a:lnTo>
                <a:lnTo>
                  <a:pt x="18403" y="142340"/>
                </a:lnTo>
                <a:cubicBezTo>
                  <a:pt x="52820" y="85923"/>
                  <a:pt x="105099" y="47585"/>
                  <a:pt x="176547" y="31901"/>
                </a:cubicBezTo>
                <a:cubicBezTo>
                  <a:pt x="184389" y="30256"/>
                  <a:pt x="192013" y="29530"/>
                  <a:pt x="199336" y="29637"/>
                </a:cubicBezTo>
                <a:close/>
                <a:moveTo>
                  <a:pt x="0" y="0"/>
                </a:moveTo>
                <a:lnTo>
                  <a:pt x="31654" y="3226"/>
                </a:lnTo>
                <a:lnTo>
                  <a:pt x="0" y="307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Freeform 5"/>
          <p:cNvSpPr/>
          <p:nvPr/>
        </p:nvSpPr>
        <p:spPr bwMode="auto">
          <a:xfrm>
            <a:off x="331903" y="4934689"/>
            <a:ext cx="128533" cy="14848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Freeform 5"/>
          <p:cNvSpPr/>
          <p:nvPr/>
        </p:nvSpPr>
        <p:spPr bwMode="auto">
          <a:xfrm>
            <a:off x="100098" y="5207739"/>
            <a:ext cx="128533" cy="148487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Freeform 5"/>
          <p:cNvSpPr/>
          <p:nvPr/>
        </p:nvSpPr>
        <p:spPr bwMode="auto">
          <a:xfrm>
            <a:off x="365346" y="5824415"/>
            <a:ext cx="193526" cy="22357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Freeform 5"/>
          <p:cNvSpPr/>
          <p:nvPr/>
        </p:nvSpPr>
        <p:spPr bwMode="auto">
          <a:xfrm>
            <a:off x="0" y="5417568"/>
            <a:ext cx="244505" cy="333907"/>
          </a:xfrm>
          <a:custGeom>
            <a:avLst/>
            <a:gdLst/>
            <a:ahLst/>
            <a:cxnLst/>
            <a:rect l="l" t="t" r="r" b="b"/>
            <a:pathLst>
              <a:path w="244473" h="333907">
                <a:moveTo>
                  <a:pt x="205691" y="161855"/>
                </a:moveTo>
                <a:cubicBezTo>
                  <a:pt x="228070" y="160874"/>
                  <a:pt x="246116" y="178491"/>
                  <a:pt x="244355" y="201717"/>
                </a:cubicBezTo>
                <a:cubicBezTo>
                  <a:pt x="240224" y="252767"/>
                  <a:pt x="190646" y="312827"/>
                  <a:pt x="137687" y="329343"/>
                </a:cubicBezTo>
                <a:cubicBezTo>
                  <a:pt x="133180" y="289178"/>
                  <a:pt x="130175" y="250140"/>
                  <a:pt x="144072" y="212227"/>
                </a:cubicBezTo>
                <a:cubicBezTo>
                  <a:pt x="153837" y="185576"/>
                  <a:pt x="170739" y="166432"/>
                  <a:pt x="201162" y="162303"/>
                </a:cubicBezTo>
                <a:cubicBezTo>
                  <a:pt x="202688" y="162069"/>
                  <a:pt x="204199" y="161921"/>
                  <a:pt x="205691" y="161855"/>
                </a:cubicBezTo>
                <a:close/>
                <a:moveTo>
                  <a:pt x="199405" y="15583"/>
                </a:moveTo>
                <a:cubicBezTo>
                  <a:pt x="224249" y="15947"/>
                  <a:pt x="241943" y="36105"/>
                  <a:pt x="238659" y="61723"/>
                </a:cubicBezTo>
                <a:cubicBezTo>
                  <a:pt x="236782" y="79740"/>
                  <a:pt x="224395" y="87622"/>
                  <a:pt x="209006" y="93628"/>
                </a:cubicBezTo>
                <a:cubicBezTo>
                  <a:pt x="160209" y="113146"/>
                  <a:pt x="125301" y="146553"/>
                  <a:pt x="108034" y="196851"/>
                </a:cubicBezTo>
                <a:cubicBezTo>
                  <a:pt x="103530" y="210363"/>
                  <a:pt x="101278" y="224627"/>
                  <a:pt x="97900" y="239266"/>
                </a:cubicBezTo>
                <a:cubicBezTo>
                  <a:pt x="87014" y="192722"/>
                  <a:pt x="82510" y="146178"/>
                  <a:pt x="97900" y="100384"/>
                </a:cubicBezTo>
                <a:cubicBezTo>
                  <a:pt x="112539" y="56468"/>
                  <a:pt x="142192" y="26815"/>
                  <a:pt x="188361" y="16680"/>
                </a:cubicBezTo>
                <a:cubicBezTo>
                  <a:pt x="192161" y="15883"/>
                  <a:pt x="195856" y="15531"/>
                  <a:pt x="199405" y="15583"/>
                </a:cubicBezTo>
                <a:close/>
                <a:moveTo>
                  <a:pt x="91041" y="22"/>
                </a:moveTo>
                <a:cubicBezTo>
                  <a:pt x="99746" y="170"/>
                  <a:pt x="108777" y="1094"/>
                  <a:pt x="118139" y="2783"/>
                </a:cubicBezTo>
                <a:cubicBezTo>
                  <a:pt x="79847" y="30562"/>
                  <a:pt x="58073" y="66223"/>
                  <a:pt x="51691" y="110519"/>
                </a:cubicBezTo>
                <a:cubicBezTo>
                  <a:pt x="46436" y="147682"/>
                  <a:pt x="50565" y="184845"/>
                  <a:pt x="64080" y="219756"/>
                </a:cubicBezTo>
                <a:cubicBezTo>
                  <a:pt x="76844" y="253165"/>
                  <a:pt x="93738" y="285073"/>
                  <a:pt x="108754" y="317731"/>
                </a:cubicBezTo>
                <a:cubicBezTo>
                  <a:pt x="111007" y="322611"/>
                  <a:pt x="114010" y="327491"/>
                  <a:pt x="117389" y="333497"/>
                </a:cubicBezTo>
                <a:cubicBezTo>
                  <a:pt x="83226" y="336125"/>
                  <a:pt x="55070" y="325990"/>
                  <a:pt x="29167" y="307596"/>
                </a:cubicBezTo>
                <a:lnTo>
                  <a:pt x="0" y="274776"/>
                </a:lnTo>
                <a:lnTo>
                  <a:pt x="0" y="39644"/>
                </a:lnTo>
                <a:lnTo>
                  <a:pt x="39049" y="10076"/>
                </a:lnTo>
                <a:cubicBezTo>
                  <a:pt x="54859" y="3018"/>
                  <a:pt x="72182" y="-300"/>
                  <a:pt x="91041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Freeform 5"/>
          <p:cNvSpPr/>
          <p:nvPr/>
        </p:nvSpPr>
        <p:spPr bwMode="auto">
          <a:xfrm>
            <a:off x="275294" y="5123285"/>
            <a:ext cx="580909" cy="671091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Freeform 5"/>
          <p:cNvSpPr/>
          <p:nvPr/>
        </p:nvSpPr>
        <p:spPr bwMode="auto">
          <a:xfrm>
            <a:off x="513873" y="4733926"/>
            <a:ext cx="332039" cy="383586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Freeform 5"/>
          <p:cNvSpPr/>
          <p:nvPr/>
        </p:nvSpPr>
        <p:spPr bwMode="auto">
          <a:xfrm>
            <a:off x="343119" y="6217470"/>
            <a:ext cx="136370" cy="15754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Freeform 5"/>
          <p:cNvSpPr/>
          <p:nvPr/>
        </p:nvSpPr>
        <p:spPr bwMode="auto">
          <a:xfrm>
            <a:off x="287996" y="6427936"/>
            <a:ext cx="559840" cy="430064"/>
          </a:xfrm>
          <a:custGeom>
            <a:avLst/>
            <a:gdLst/>
            <a:ahLst/>
            <a:cxnLst/>
            <a:rect l="l" t="t" r="r" b="b"/>
            <a:pathLst>
              <a:path w="559767" h="430064">
                <a:moveTo>
                  <a:pt x="484648" y="313499"/>
                </a:moveTo>
                <a:cubicBezTo>
                  <a:pt x="527994" y="311598"/>
                  <a:pt x="562947" y="345722"/>
                  <a:pt x="559537" y="390708"/>
                </a:cubicBezTo>
                <a:cubicBezTo>
                  <a:pt x="558537" y="403068"/>
                  <a:pt x="556161" y="415701"/>
                  <a:pt x="552569" y="428408"/>
                </a:cubicBezTo>
                <a:lnTo>
                  <a:pt x="551949" y="430064"/>
                </a:lnTo>
                <a:lnTo>
                  <a:pt x="360326" y="430064"/>
                </a:lnTo>
                <a:lnTo>
                  <a:pt x="365297" y="411066"/>
                </a:lnTo>
                <a:cubicBezTo>
                  <a:pt x="384211" y="359445"/>
                  <a:pt x="416949" y="322365"/>
                  <a:pt x="475876" y="314367"/>
                </a:cubicBezTo>
                <a:cubicBezTo>
                  <a:pt x="478831" y="313913"/>
                  <a:pt x="481758" y="313626"/>
                  <a:pt x="484648" y="313499"/>
                </a:cubicBezTo>
                <a:close/>
                <a:moveTo>
                  <a:pt x="472473" y="30182"/>
                </a:moveTo>
                <a:cubicBezTo>
                  <a:pt x="520592" y="30888"/>
                  <a:pt x="554865" y="69932"/>
                  <a:pt x="548504" y="119552"/>
                </a:cubicBezTo>
                <a:cubicBezTo>
                  <a:pt x="544868" y="154449"/>
                  <a:pt x="520876" y="169717"/>
                  <a:pt x="491068" y="181349"/>
                </a:cubicBezTo>
                <a:cubicBezTo>
                  <a:pt x="396553" y="219155"/>
                  <a:pt x="328938" y="283860"/>
                  <a:pt x="295495" y="381282"/>
                </a:cubicBezTo>
                <a:lnTo>
                  <a:pt x="283839" y="430064"/>
                </a:lnTo>
                <a:lnTo>
                  <a:pt x="269403" y="430064"/>
                </a:lnTo>
                <a:lnTo>
                  <a:pt x="262778" y="395846"/>
                </a:lnTo>
                <a:cubicBezTo>
                  <a:pt x="252827" y="328300"/>
                  <a:pt x="253508" y="260959"/>
                  <a:pt x="275865" y="194436"/>
                </a:cubicBezTo>
                <a:cubicBezTo>
                  <a:pt x="304219" y="109373"/>
                  <a:pt x="361655" y="51938"/>
                  <a:pt x="451081" y="32308"/>
                </a:cubicBezTo>
                <a:cubicBezTo>
                  <a:pt x="458442" y="30763"/>
                  <a:pt x="465599" y="30082"/>
                  <a:pt x="472473" y="30182"/>
                </a:cubicBezTo>
                <a:close/>
                <a:moveTo>
                  <a:pt x="262580" y="42"/>
                </a:moveTo>
                <a:cubicBezTo>
                  <a:pt x="279440" y="329"/>
                  <a:pt x="296934" y="2119"/>
                  <a:pt x="315067" y="5390"/>
                </a:cubicBezTo>
                <a:cubicBezTo>
                  <a:pt x="240899" y="59195"/>
                  <a:pt x="198725" y="128268"/>
                  <a:pt x="186363" y="214065"/>
                </a:cubicBezTo>
                <a:cubicBezTo>
                  <a:pt x="176183" y="286047"/>
                  <a:pt x="184182" y="358028"/>
                  <a:pt x="210359" y="425648"/>
                </a:cubicBezTo>
                <a:lnTo>
                  <a:pt x="212285" y="430064"/>
                </a:lnTo>
                <a:lnTo>
                  <a:pt x="22029" y="430064"/>
                </a:lnTo>
                <a:lnTo>
                  <a:pt x="18764" y="422567"/>
                </a:lnTo>
                <a:cubicBezTo>
                  <a:pt x="-18452" y="307803"/>
                  <a:pt x="-1239" y="174257"/>
                  <a:pt x="78746" y="82462"/>
                </a:cubicBezTo>
                <a:cubicBezTo>
                  <a:pt x="128374" y="25749"/>
                  <a:pt x="189522" y="-1205"/>
                  <a:pt x="262580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Freeform 5"/>
          <p:cNvSpPr/>
          <p:nvPr/>
        </p:nvSpPr>
        <p:spPr bwMode="auto">
          <a:xfrm>
            <a:off x="521315" y="6069683"/>
            <a:ext cx="288069" cy="33279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Freeform 5"/>
          <p:cNvSpPr/>
          <p:nvPr/>
        </p:nvSpPr>
        <p:spPr bwMode="auto">
          <a:xfrm>
            <a:off x="0" y="5776255"/>
            <a:ext cx="288963" cy="662132"/>
          </a:xfrm>
          <a:custGeom>
            <a:avLst/>
            <a:gdLst/>
            <a:ahLst/>
            <a:cxnLst/>
            <a:rect l="l" t="t" r="r" b="b"/>
            <a:pathLst>
              <a:path w="288925" h="662132">
                <a:moveTo>
                  <a:pt x="0" y="591328"/>
                </a:moveTo>
                <a:lnTo>
                  <a:pt x="18762" y="630748"/>
                </a:lnTo>
                <a:cubicBezTo>
                  <a:pt x="23246" y="640462"/>
                  <a:pt x="29224" y="650176"/>
                  <a:pt x="35950" y="662132"/>
                </a:cubicBezTo>
                <a:lnTo>
                  <a:pt x="0" y="661616"/>
                </a:lnTo>
                <a:close/>
                <a:moveTo>
                  <a:pt x="211724" y="320462"/>
                </a:moveTo>
                <a:cubicBezTo>
                  <a:pt x="256271" y="318509"/>
                  <a:pt x="292193" y="353578"/>
                  <a:pt x="288689" y="399811"/>
                </a:cubicBezTo>
                <a:cubicBezTo>
                  <a:pt x="280465" y="501431"/>
                  <a:pt x="181774" y="620985"/>
                  <a:pt x="76355" y="653862"/>
                </a:cubicBezTo>
                <a:cubicBezTo>
                  <a:pt x="67384" y="573911"/>
                  <a:pt x="61402" y="496201"/>
                  <a:pt x="89066" y="420733"/>
                </a:cubicBezTo>
                <a:cubicBezTo>
                  <a:pt x="108505" y="367681"/>
                  <a:pt x="142149" y="329574"/>
                  <a:pt x="202709" y="321355"/>
                </a:cubicBezTo>
                <a:cubicBezTo>
                  <a:pt x="205746" y="320888"/>
                  <a:pt x="208754" y="320593"/>
                  <a:pt x="211724" y="320462"/>
                </a:cubicBezTo>
                <a:close/>
                <a:moveTo>
                  <a:pt x="199212" y="29295"/>
                </a:moveTo>
                <a:cubicBezTo>
                  <a:pt x="248665" y="30020"/>
                  <a:pt x="283887" y="70146"/>
                  <a:pt x="277350" y="121141"/>
                </a:cubicBezTo>
                <a:cubicBezTo>
                  <a:pt x="273614" y="157005"/>
                  <a:pt x="248956" y="172696"/>
                  <a:pt x="218322" y="184651"/>
                </a:cubicBezTo>
                <a:cubicBezTo>
                  <a:pt x="121188" y="223504"/>
                  <a:pt x="51700" y="290002"/>
                  <a:pt x="17329" y="390124"/>
                </a:cubicBezTo>
                <a:lnTo>
                  <a:pt x="0" y="462649"/>
                </a:lnTo>
                <a:lnTo>
                  <a:pt x="0" y="191886"/>
                </a:lnTo>
                <a:lnTo>
                  <a:pt x="24661" y="138022"/>
                </a:lnTo>
                <a:cubicBezTo>
                  <a:pt x="57864" y="83595"/>
                  <a:pt x="108299" y="46610"/>
                  <a:pt x="177227" y="31479"/>
                </a:cubicBezTo>
                <a:cubicBezTo>
                  <a:pt x="184792" y="29892"/>
                  <a:pt x="192147" y="29191"/>
                  <a:pt x="199212" y="29295"/>
                </a:cubicBezTo>
                <a:close/>
                <a:moveTo>
                  <a:pt x="0" y="0"/>
                </a:moveTo>
                <a:lnTo>
                  <a:pt x="37444" y="3816"/>
                </a:lnTo>
                <a:lnTo>
                  <a:pt x="0" y="364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Freeform 5"/>
          <p:cNvSpPr/>
          <p:nvPr/>
        </p:nvSpPr>
        <p:spPr bwMode="auto">
          <a:xfrm>
            <a:off x="78295" y="6492875"/>
            <a:ext cx="152326" cy="175973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Freeform 5"/>
          <p:cNvSpPr/>
          <p:nvPr/>
        </p:nvSpPr>
        <p:spPr bwMode="auto">
          <a:xfrm>
            <a:off x="0" y="6719145"/>
            <a:ext cx="243277" cy="138857"/>
          </a:xfrm>
          <a:custGeom>
            <a:avLst/>
            <a:gdLst/>
            <a:ahLst/>
            <a:cxnLst/>
            <a:rect l="l" t="t" r="r" b="b"/>
            <a:pathLst>
              <a:path w="243245" h="138857">
                <a:moveTo>
                  <a:pt x="204488" y="15234"/>
                </a:moveTo>
                <a:cubicBezTo>
                  <a:pt x="228774" y="15590"/>
                  <a:pt x="246073" y="35296"/>
                  <a:pt x="242862" y="60341"/>
                </a:cubicBezTo>
                <a:cubicBezTo>
                  <a:pt x="241027" y="77954"/>
                  <a:pt x="228918" y="85660"/>
                  <a:pt x="213873" y="91531"/>
                </a:cubicBezTo>
                <a:cubicBezTo>
                  <a:pt x="190021" y="101072"/>
                  <a:pt x="169563" y="114007"/>
                  <a:pt x="152958" y="130703"/>
                </a:cubicBezTo>
                <a:lnTo>
                  <a:pt x="147967" y="138857"/>
                </a:lnTo>
                <a:lnTo>
                  <a:pt x="99453" y="138857"/>
                </a:lnTo>
                <a:lnTo>
                  <a:pt x="105255" y="98136"/>
                </a:lnTo>
                <a:cubicBezTo>
                  <a:pt x="119566" y="55203"/>
                  <a:pt x="148555" y="26214"/>
                  <a:pt x="193690" y="16307"/>
                </a:cubicBezTo>
                <a:cubicBezTo>
                  <a:pt x="197406" y="15527"/>
                  <a:pt x="201018" y="15183"/>
                  <a:pt x="204488" y="15234"/>
                </a:cubicBezTo>
                <a:close/>
                <a:moveTo>
                  <a:pt x="98550" y="21"/>
                </a:moveTo>
                <a:cubicBezTo>
                  <a:pt x="107059" y="166"/>
                  <a:pt x="115889" y="1069"/>
                  <a:pt x="125041" y="2721"/>
                </a:cubicBezTo>
                <a:cubicBezTo>
                  <a:pt x="87606" y="29877"/>
                  <a:pt x="66320" y="64740"/>
                  <a:pt x="60081" y="108044"/>
                </a:cubicBezTo>
                <a:lnTo>
                  <a:pt x="59612" y="138857"/>
                </a:lnTo>
                <a:lnTo>
                  <a:pt x="0" y="138857"/>
                </a:lnTo>
                <a:lnTo>
                  <a:pt x="0" y="50099"/>
                </a:lnTo>
                <a:lnTo>
                  <a:pt x="5764" y="41621"/>
                </a:lnTo>
                <a:cubicBezTo>
                  <a:pt x="30812" y="12996"/>
                  <a:pt x="61675" y="-608"/>
                  <a:pt x="98550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2117" y="0"/>
            <a:ext cx="11569884" cy="6858000"/>
          </a:xfrm>
          <a:custGeom>
            <a:avLst/>
            <a:gdLst/>
            <a:ahLst/>
            <a:cxnLst/>
            <a:rect l="l" t="t" r="r" b="b"/>
            <a:pathLst>
              <a:path w="11568378" h="6858000">
                <a:moveTo>
                  <a:pt x="432080" y="0"/>
                </a:moveTo>
                <a:lnTo>
                  <a:pt x="720642" y="0"/>
                </a:lnTo>
                <a:lnTo>
                  <a:pt x="1296674" y="0"/>
                </a:lnTo>
                <a:lnTo>
                  <a:pt x="11568378" y="0"/>
                </a:lnTo>
                <a:lnTo>
                  <a:pt x="11568378" y="6858000"/>
                </a:lnTo>
                <a:lnTo>
                  <a:pt x="1296674" y="6858000"/>
                </a:lnTo>
                <a:lnTo>
                  <a:pt x="720642" y="6858000"/>
                </a:lnTo>
                <a:lnTo>
                  <a:pt x="432080" y="6858000"/>
                </a:lnTo>
                <a:cubicBezTo>
                  <a:pt x="173582" y="6173032"/>
                  <a:pt x="0" y="4893896"/>
                  <a:pt x="0" y="3429000"/>
                </a:cubicBezTo>
                <a:cubicBezTo>
                  <a:pt x="0" y="1964105"/>
                  <a:pt x="173582" y="684968"/>
                  <a:pt x="43208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7" name="Picture 6" descr="FUTAMURA LOGO CMYK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291816" y="221556"/>
            <a:ext cx="1752974" cy="373335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77586" y="139623"/>
            <a:ext cx="9345057" cy="537198"/>
          </a:xfrm>
          <a:custGeom>
            <a:avLst/>
            <a:gdLst/>
            <a:ahLst/>
            <a:cxnLst/>
            <a:rect l="l" t="t" r="r" b="b"/>
            <a:pathLst>
              <a:path w="9343841" h="537198">
                <a:moveTo>
                  <a:pt x="2770860" y="0"/>
                </a:moveTo>
                <a:lnTo>
                  <a:pt x="9335437" y="0"/>
                </a:lnTo>
                <a:lnTo>
                  <a:pt x="9303004" y="10582"/>
                </a:lnTo>
                <a:cubicBezTo>
                  <a:pt x="9209900" y="50913"/>
                  <a:pt x="9144019" y="150619"/>
                  <a:pt x="9144019" y="267228"/>
                </a:cubicBezTo>
                <a:cubicBezTo>
                  <a:pt x="9144019" y="383838"/>
                  <a:pt x="9209900" y="483543"/>
                  <a:pt x="9303004" y="523874"/>
                </a:cubicBezTo>
                <a:lnTo>
                  <a:pt x="9343841" y="537198"/>
                </a:lnTo>
                <a:lnTo>
                  <a:pt x="0" y="537198"/>
                </a:lnTo>
                <a:lnTo>
                  <a:pt x="80643" y="247872"/>
                </a:lnTo>
                <a:lnTo>
                  <a:pt x="164827" y="1167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6730" y="215830"/>
            <a:ext cx="8750225" cy="392113"/>
          </a:xfrm>
          <a:prstGeom prst="rect">
            <a:avLst/>
          </a:prstGeom>
        </p:spPr>
        <p:txBody>
          <a:bodyPr vert="horz" lIns="10800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Oval 8"/>
          <p:cNvSpPr/>
          <p:nvPr/>
        </p:nvSpPr>
        <p:spPr>
          <a:xfrm>
            <a:off x="828743" y="788751"/>
            <a:ext cx="11199142" cy="5956772"/>
          </a:xfrm>
          <a:custGeom>
            <a:avLst/>
            <a:gdLst/>
            <a:ahLst/>
            <a:cxnLst/>
            <a:rect l="l" t="t" r="r" b="b"/>
            <a:pathLst>
              <a:path w="11197684" h="5956772">
                <a:moveTo>
                  <a:pt x="225385" y="0"/>
                </a:moveTo>
                <a:lnTo>
                  <a:pt x="11197684" y="0"/>
                </a:lnTo>
                <a:lnTo>
                  <a:pt x="11197684" y="5956772"/>
                </a:lnTo>
                <a:lnTo>
                  <a:pt x="384253" y="5956772"/>
                </a:lnTo>
                <a:cubicBezTo>
                  <a:pt x="152388" y="5246324"/>
                  <a:pt x="0" y="4036849"/>
                  <a:pt x="0" y="2664296"/>
                </a:cubicBezTo>
                <a:cubicBezTo>
                  <a:pt x="0" y="1638266"/>
                  <a:pt x="85155" y="703364"/>
                  <a:pt x="2253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7755"/>
            <a:endParaRPr lang="en-GB" sz="21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730" y="1324082"/>
            <a:ext cx="104066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6730" y="6110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ECC6EE27-B792-43F3-8544-97BBF9A9F13C}" type="datetimeFigureOut">
              <a:rPr lang="en-GB" smtClean="0">
                <a:solidFill>
                  <a:srgbClr val="636769"/>
                </a:solidFill>
              </a:rPr>
              <a:t>22/04/2022</a:t>
            </a:fld>
            <a:endParaRPr lang="en-GB">
              <a:solidFill>
                <a:srgbClr val="6367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9642" y="6110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endParaRPr lang="en-GB">
              <a:solidFill>
                <a:srgbClr val="6367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8555" y="6110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C7923B3E-1C40-4574-B7E0-74AE375B4E64}" type="slidenum">
              <a:rPr lang="en-GB" smtClean="0">
                <a:solidFill>
                  <a:srgbClr val="636769"/>
                </a:solidFill>
              </a:rPr>
              <a:t>‹#›</a:t>
            </a:fld>
            <a:endParaRPr lang="en-GB">
              <a:solidFill>
                <a:srgbClr val="636769"/>
              </a:solidFill>
            </a:endParaRPr>
          </a:p>
        </p:txBody>
      </p:sp>
      <p:sp>
        <p:nvSpPr>
          <p:cNvPr id="50" name="Freeform 5"/>
          <p:cNvSpPr/>
          <p:nvPr/>
        </p:nvSpPr>
        <p:spPr bwMode="auto">
          <a:xfrm>
            <a:off x="663835" y="5861870"/>
            <a:ext cx="136370" cy="157540"/>
          </a:xfrm>
          <a:custGeom>
            <a:avLst/>
            <a:gdLst/>
            <a:ahLst/>
            <a:cxnLst/>
            <a:rect l="l" t="t" r="r" b="b"/>
            <a:pathLst>
              <a:path w="4802973" h="5549281">
                <a:moveTo>
                  <a:pt x="4158426" y="2689897"/>
                </a:moveTo>
                <a:cubicBezTo>
                  <a:pt x="4530347" y="2673585"/>
                  <a:pt x="4830260" y="2966374"/>
                  <a:pt x="4801000" y="3352372"/>
                </a:cubicBezTo>
                <a:cubicBezTo>
                  <a:pt x="4732337" y="4200787"/>
                  <a:pt x="3908379" y="5198924"/>
                  <a:pt x="3028241" y="5473411"/>
                </a:cubicBezTo>
                <a:cubicBezTo>
                  <a:pt x="2953336" y="4805907"/>
                  <a:pt x="2903399" y="4157119"/>
                  <a:pt x="3134357" y="3527045"/>
                </a:cubicBezTo>
                <a:cubicBezTo>
                  <a:pt x="3296652" y="3084122"/>
                  <a:pt x="3577547" y="2765967"/>
                  <a:pt x="4083158" y="2697345"/>
                </a:cubicBezTo>
                <a:cubicBezTo>
                  <a:pt x="4108517" y="2693446"/>
                  <a:pt x="4133631" y="2690984"/>
                  <a:pt x="4158426" y="2689897"/>
                </a:cubicBezTo>
                <a:close/>
                <a:moveTo>
                  <a:pt x="4053962" y="258970"/>
                </a:moveTo>
                <a:cubicBezTo>
                  <a:pt x="4466840" y="265025"/>
                  <a:pt x="4760913" y="600030"/>
                  <a:pt x="4706329" y="1025780"/>
                </a:cubicBezTo>
                <a:cubicBezTo>
                  <a:pt x="4675138" y="1325209"/>
                  <a:pt x="4469277" y="1456209"/>
                  <a:pt x="4213511" y="1556018"/>
                </a:cubicBezTo>
                <a:cubicBezTo>
                  <a:pt x="3402544" y="1880399"/>
                  <a:pt x="2822391" y="2435590"/>
                  <a:pt x="2535434" y="3271494"/>
                </a:cubicBezTo>
                <a:cubicBezTo>
                  <a:pt x="2460575" y="3496066"/>
                  <a:pt x="2423146" y="3733113"/>
                  <a:pt x="2367002" y="3976399"/>
                </a:cubicBezTo>
                <a:cubicBezTo>
                  <a:pt x="2186095" y="3202875"/>
                  <a:pt x="2111236" y="2429352"/>
                  <a:pt x="2367002" y="1668304"/>
                </a:cubicBezTo>
                <a:cubicBezTo>
                  <a:pt x="2610292" y="938447"/>
                  <a:pt x="3103110" y="445637"/>
                  <a:pt x="3870410" y="277209"/>
                </a:cubicBezTo>
                <a:cubicBezTo>
                  <a:pt x="3933572" y="263953"/>
                  <a:pt x="3994979" y="258105"/>
                  <a:pt x="4053962" y="258970"/>
                </a:cubicBezTo>
                <a:close/>
                <a:moveTo>
                  <a:pt x="2253021" y="355"/>
                </a:moveTo>
                <a:cubicBezTo>
                  <a:pt x="2397683" y="2823"/>
                  <a:pt x="2547786" y="18176"/>
                  <a:pt x="2703374" y="46249"/>
                </a:cubicBezTo>
                <a:cubicBezTo>
                  <a:pt x="2066986" y="507906"/>
                  <a:pt x="1705119" y="1100572"/>
                  <a:pt x="1599054" y="1836727"/>
                </a:cubicBezTo>
                <a:cubicBezTo>
                  <a:pt x="1511707" y="2454348"/>
                  <a:pt x="1580337" y="3071969"/>
                  <a:pt x="1804944" y="3652159"/>
                </a:cubicBezTo>
                <a:cubicBezTo>
                  <a:pt x="2017074" y="4207394"/>
                  <a:pt x="2297833" y="4737675"/>
                  <a:pt x="2547396" y="5280433"/>
                </a:cubicBezTo>
                <a:cubicBezTo>
                  <a:pt x="2584831" y="5361535"/>
                  <a:pt x="2634744" y="5442637"/>
                  <a:pt x="2690896" y="5542454"/>
                </a:cubicBezTo>
                <a:cubicBezTo>
                  <a:pt x="2123138" y="5586124"/>
                  <a:pt x="1655206" y="5417682"/>
                  <a:pt x="1224708" y="5111991"/>
                </a:cubicBezTo>
                <a:cubicBezTo>
                  <a:pt x="-141653" y="4145008"/>
                  <a:pt x="-422413" y="1967738"/>
                  <a:pt x="675668" y="707541"/>
                </a:cubicBezTo>
                <a:cubicBezTo>
                  <a:pt x="1101486" y="220930"/>
                  <a:pt x="1626155" y="-10337"/>
                  <a:pt x="2253021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1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search?q=define+metamorphosis&amp;FORM=DCTRQY" TargetMode="External"/><Relationship Id="rId13" Type="http://schemas.openxmlformats.org/officeDocument/2006/relationships/hyperlink" Target="https://www.bing.com/search?q=define+remodelling&amp;FORM=DCTRQY" TargetMode="External"/><Relationship Id="rId3" Type="http://schemas.openxmlformats.org/officeDocument/2006/relationships/hyperlink" Target="https://www.bing.com/search?q=define+change&amp;FORM=DCTRQY" TargetMode="External"/><Relationship Id="rId7" Type="http://schemas.openxmlformats.org/officeDocument/2006/relationships/hyperlink" Target="https://www.bing.com/search?q=define+transformation&amp;FORM=DCTRQY" TargetMode="External"/><Relationship Id="rId12" Type="http://schemas.openxmlformats.org/officeDocument/2006/relationships/hyperlink" Target="https://www.bing.com/search?q=define+recasting&amp;FORM=DCTRQ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search?q=define+upheaval&amp;FORM=DCTRQY" TargetMode="External"/><Relationship Id="rId11" Type="http://schemas.openxmlformats.org/officeDocument/2006/relationships/hyperlink" Target="https://www.bing.com/search?q=define+rearrangement&amp;FORM=DCTRQY" TargetMode="External"/><Relationship Id="rId5" Type="http://schemas.openxmlformats.org/officeDocument/2006/relationships/hyperlink" Target="https://www.bing.com/search?q=define+revolution&amp;FORM=DCTRQY" TargetMode="External"/><Relationship Id="rId10" Type="http://schemas.openxmlformats.org/officeDocument/2006/relationships/hyperlink" Target="https://www.bing.com/search?q=define+restructuring&amp;FORM=DCTRQY" TargetMode="External"/><Relationship Id="rId4" Type="http://schemas.openxmlformats.org/officeDocument/2006/relationships/hyperlink" Target="https://www.bing.com/search?q=define+alteration&amp;FORM=DCTRQY" TargetMode="External"/><Relationship Id="rId9" Type="http://schemas.openxmlformats.org/officeDocument/2006/relationships/hyperlink" Target="https://www.bing.com/search?q=define+reorganization&amp;FORM=DCTRQ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678" y="5157192"/>
            <a:ext cx="9361040" cy="622920"/>
          </a:xfrm>
        </p:spPr>
        <p:txBody>
          <a:bodyPr anchor="ctr" anchorCtr="0"/>
          <a:lstStyle/>
          <a:p>
            <a:r>
              <a:rPr lang="en-GB" sz="2800" dirty="0"/>
              <a:t>CLEP Innovation Workshop April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968" y="4558876"/>
            <a:ext cx="9387329" cy="531491"/>
          </a:xfrm>
        </p:spPr>
        <p:txBody>
          <a:bodyPr/>
          <a:lstStyle/>
          <a:p>
            <a:r>
              <a:rPr lang="en-US" sz="4300" b="1" dirty="0">
                <a:latin typeface="+mj-lt"/>
              </a:rPr>
              <a:t>Innovation &amp; Futamura</a:t>
            </a:r>
            <a:endParaRPr lang="en-GB" sz="43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15E2F9E-9469-42C6-95AB-6B1FB6642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8" t="9091" r="23942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5FBCD59-EC56-4EDB-845C-90EEB4C322C8}"/>
              </a:ext>
            </a:extLst>
          </p:cNvPr>
          <p:cNvSpPr txBox="1">
            <a:spLocks/>
          </p:cNvSpPr>
          <p:nvPr/>
        </p:nvSpPr>
        <p:spPr>
          <a:xfrm>
            <a:off x="815950" y="635044"/>
            <a:ext cx="4077546" cy="55794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Three Key Principles for stronger Innovation</a:t>
            </a:r>
          </a:p>
          <a:p>
            <a:endParaRPr lang="en-US" dirty="0"/>
          </a:p>
          <a:p>
            <a:r>
              <a:rPr lang="en-US" dirty="0"/>
              <a:t>#1 - Have a Clear 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33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ogo : Communications and Engagement">
            <a:extLst>
              <a:ext uri="{FF2B5EF4-FFF2-40B4-BE49-F238E27FC236}">
                <a16:creationId xmlns:a16="http://schemas.microsoft.com/office/drawing/2014/main" id="{DE63267E-7C00-4BCC-B42E-75E08B48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32" y="4466388"/>
            <a:ext cx="3095456" cy="9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84D03B-DE93-459A-9849-9D4665100119}"/>
              </a:ext>
            </a:extLst>
          </p:cNvPr>
          <p:cNvSpPr txBox="1">
            <a:spLocks/>
          </p:cNvSpPr>
          <p:nvPr/>
        </p:nvSpPr>
        <p:spPr>
          <a:xfrm>
            <a:off x="346721" y="2805378"/>
            <a:ext cx="9474792" cy="15306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sz="2800" dirty="0"/>
              <a:t>#2 – Spend time building a strong external network (Look near and far for “good” partners and suppliers…..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7F70C-5B4A-408A-8366-EF2A9A8C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35" y="199568"/>
            <a:ext cx="2910205" cy="1361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47974-A72F-4380-84BC-54488F56D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359" y="3935568"/>
            <a:ext cx="1879297" cy="991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01007-4AF2-4544-B283-2A2E9EE19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364" y="3980654"/>
            <a:ext cx="2038936" cy="794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0FBE9-889C-4FB9-A747-FF30866F6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67" y="290813"/>
            <a:ext cx="2466975" cy="71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57F6B-0D89-42F7-8F96-F8616C46D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50" y="3634206"/>
            <a:ext cx="1737360" cy="1737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962EC1-6E13-49B4-8ED0-9F1D60BAB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932" y="5164846"/>
            <a:ext cx="1209675" cy="1209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68A7F3-EC23-4528-BD3D-CCA0F379AB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9762" y="5769683"/>
            <a:ext cx="4029075" cy="828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F2F2B8-3C19-4E17-AD73-6B384D313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3318" y="497084"/>
            <a:ext cx="1530640" cy="1530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D193CC-6D15-46DE-AFE8-0BF9CA4628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4437" y="1752009"/>
            <a:ext cx="2857500" cy="102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D3D2B5-0701-4F22-93CF-10530AC515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0975" y="1125690"/>
            <a:ext cx="1490870" cy="14908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38F007-321B-4BA0-869C-E9DD9CCB41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6410" y="5716359"/>
            <a:ext cx="2547549" cy="96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8F95E-CF7E-4F1A-87E6-E3413B020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49" b="20550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Content Placeholder 5" descr="A large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88C39D70-CE43-4039-88CC-37490044A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86" b="9215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FBC215-B759-4E2A-A19B-87C97F17B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B75913-6F94-4E70-AD59-AA3A48B056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00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CF9D8E-0B1F-4C8D-A842-CCA195A2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#3 - Invest in the Future. Even when times are Hard</a:t>
            </a:r>
          </a:p>
        </p:txBody>
      </p:sp>
    </p:spTree>
    <p:extLst>
      <p:ext uri="{BB962C8B-B14F-4D97-AF65-F5344CB8AC3E}">
        <p14:creationId xmlns:p14="http://schemas.microsoft.com/office/powerpoint/2010/main" val="34436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247601-CEB2-4B3E-9BB8-5C0DCF606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4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7606565-28D7-4466-93CA-5E533BDC9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121" y="3985617"/>
            <a:ext cx="4053840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7C0DB-AE31-4B71-A1A3-C45F6EB7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Agenda: 15 minutes covering 3 key topics…..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99D8FB-93C4-48A6-AC50-475DCDDC3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792" y="681037"/>
            <a:ext cx="6906491" cy="558561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</a:rPr>
              <a:t>What is innovation and why is it important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us as a business.</a:t>
            </a:r>
          </a:p>
          <a:p>
            <a:pPr>
              <a:lnSpc>
                <a:spcPct val="90000"/>
              </a:lnSpc>
            </a:pP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do we approach innovation?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few sneak peeks of what we’re up to </a:t>
            </a:r>
          </a:p>
          <a:p>
            <a:pPr>
              <a:lnSpc>
                <a:spcPct val="90000"/>
              </a:lnSpc>
            </a:pP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Challenges: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pitfalls of innovating in a long established business, using a 100year old process, in the depths of Cumbria…….</a:t>
            </a:r>
          </a:p>
          <a:p>
            <a:pPr lvl="1">
              <a:lnSpc>
                <a:spcPct val="90000"/>
              </a:lnSpc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What helps to overcome them (scientific progress, teamwork, suppliers, etc…)</a:t>
            </a:r>
          </a:p>
          <a:p>
            <a:pPr marL="0" indent="0">
              <a:lnSpc>
                <a:spcPct val="90000"/>
              </a:lnSpc>
              <a:buNone/>
            </a:pP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9ABEF-B4CD-4C38-B3D4-D3A14037F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17" y="153099"/>
            <a:ext cx="3475085" cy="4631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D0C80-8F88-45AE-A4DD-2BFCFF56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749" y="1361822"/>
            <a:ext cx="3613233" cy="4815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CFBF6-956C-47C2-810F-6D2642CA2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070" y="2297684"/>
            <a:ext cx="3307132" cy="44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E07FDA-84EF-408E-BE24-DAFFE63D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730" y="856648"/>
            <a:ext cx="10406625" cy="5515276"/>
          </a:xfrm>
        </p:spPr>
        <p:txBody>
          <a:bodyPr>
            <a:normAutofit fontScale="62500" lnSpcReduction="20000"/>
          </a:bodyPr>
          <a:lstStyle/>
          <a:p>
            <a:r>
              <a:rPr lang="en-GB" sz="2700" dirty="0">
                <a:solidFill>
                  <a:srgbClr val="111111"/>
                </a:solidFill>
                <a:latin typeface="Roboto" panose="02000000000000000000" pitchFamily="2" charset="0"/>
              </a:rPr>
              <a:t>I</a:t>
            </a:r>
            <a:r>
              <a:rPr lang="en-GB" sz="27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nnovation</a:t>
            </a:r>
          </a:p>
          <a:p>
            <a:pPr lvl="2"/>
            <a:r>
              <a:rPr lang="en-GB" sz="23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NOUN</a:t>
            </a:r>
          </a:p>
          <a:p>
            <a:pPr marL="857250" lvl="2" indent="0">
              <a:buNone/>
            </a:pPr>
            <a:r>
              <a:rPr lang="en-GB" sz="23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action or process of innovating.</a:t>
            </a:r>
          </a:p>
          <a:p>
            <a:pPr marL="857250" lvl="2" indent="0">
              <a:buNone/>
            </a:pP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"innovation is crucial to the continuing success of any organization"</a:t>
            </a:r>
            <a:endParaRPr lang="en-GB" sz="2300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marL="857250" lvl="2" indent="0">
              <a:buNone/>
            </a:pPr>
            <a:r>
              <a:rPr lang="en-GB" sz="2300" b="0" i="1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synonyms:</a:t>
            </a:r>
            <a:endParaRPr lang="en-GB" sz="2300" b="0" i="0" dirty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  <a:p>
            <a:pPr marL="857250" lvl="2" indent="0">
              <a:buNone/>
            </a:pP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3"/>
              </a:rPr>
              <a:t>change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4"/>
              </a:rPr>
              <a:t>alteration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5"/>
              </a:rPr>
              <a:t>revolution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6"/>
              </a:rPr>
              <a:t>upheaval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7"/>
              </a:rPr>
              <a:t>transformation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8"/>
              </a:rPr>
              <a:t>metamorphosis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9"/>
              </a:rPr>
              <a:t>reorganization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10"/>
              </a:rPr>
              <a:t>restructuring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11"/>
              </a:rPr>
              <a:t>rearrangement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12"/>
              </a:rPr>
              <a:t>recasting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13"/>
              </a:rPr>
              <a:t>remodelling</a:t>
            </a: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 · </a:t>
            </a:r>
            <a:r>
              <a:rPr lang="en-GB" sz="23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</a:rPr>
              <a:t>[More]</a:t>
            </a:r>
            <a:endParaRPr lang="en-GB" sz="2300" b="0" i="0" dirty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  <a:p>
            <a:pPr lvl="2"/>
            <a:r>
              <a:rPr lang="en-GB" sz="23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new method, idea, product, etc..</a:t>
            </a:r>
          </a:p>
          <a:p>
            <a:pPr marL="857250" lvl="2" indent="0">
              <a:buNone/>
            </a:pPr>
            <a:r>
              <a:rPr lang="en-GB" sz="23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"technological innovations designed to save energy“</a:t>
            </a:r>
          </a:p>
          <a:p>
            <a:pPr marL="857250" lvl="2" indent="0">
              <a:buNone/>
            </a:pPr>
            <a:endParaRPr lang="en-GB" sz="2300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lvl="3"/>
            <a:endParaRPr lang="en-GB" sz="1500" dirty="0"/>
          </a:p>
          <a:p>
            <a:r>
              <a:rPr lang="en-US" dirty="0"/>
              <a:t>Innovate</a:t>
            </a:r>
          </a:p>
          <a:p>
            <a:pPr lvl="1"/>
            <a:r>
              <a:rPr lang="en-US" dirty="0"/>
              <a:t>VERB</a:t>
            </a:r>
          </a:p>
          <a:p>
            <a:pPr lvl="2"/>
            <a:r>
              <a:rPr lang="en-US" dirty="0"/>
              <a:t>innovate (verb) · innovates (third person present) · innovated (past tense) · innovated (past participle) · innovating (present participle)</a:t>
            </a:r>
          </a:p>
          <a:p>
            <a:pPr lvl="2"/>
            <a:r>
              <a:rPr lang="en-US" dirty="0"/>
              <a:t>make changes in something established, especially by introducing new methods, ideas, or products.</a:t>
            </a:r>
          </a:p>
          <a:p>
            <a:pPr lvl="2"/>
            <a:r>
              <a:rPr lang="en-US" dirty="0"/>
              <a:t>"the company's failure to diversify and innovate competitively"</a:t>
            </a:r>
          </a:p>
          <a:p>
            <a:pPr lvl="2"/>
            <a:r>
              <a:rPr lang="en-US" dirty="0"/>
              <a:t>synonyms:</a:t>
            </a:r>
          </a:p>
          <a:p>
            <a:pPr lvl="2"/>
            <a:r>
              <a:rPr lang="en-US" dirty="0"/>
              <a:t>originate · create · design · devise · contrive · formulate · develop · conceive · think up · come up with · hit on · mastermind · pioneer · discover · find · coin · mint</a:t>
            </a:r>
          </a:p>
          <a:p>
            <a:pPr lvl="2"/>
            <a:r>
              <a:rPr lang="en-US" dirty="0"/>
              <a:t>introduce (something new, especially a product).</a:t>
            </a:r>
          </a:p>
          <a:p>
            <a:pPr lvl="2"/>
            <a:r>
              <a:rPr lang="en-US" dirty="0"/>
              <a:t>"we </a:t>
            </a:r>
          </a:p>
          <a:p>
            <a:pPr lvl="2"/>
            <a:r>
              <a:rPr lang="en-US" dirty="0"/>
              <a:t>continue to innovate new products“</a:t>
            </a:r>
          </a:p>
          <a:p>
            <a:pPr lvl="2"/>
            <a:endParaRPr lang="en-US" dirty="0"/>
          </a:p>
          <a:p>
            <a:pPr lvl="2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6C870B-F964-4F1C-85DE-1B32D5D2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Innovation?</a:t>
            </a:r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4A796D-18B8-4FCE-8594-8F1B5F2C144E}"/>
              </a:ext>
            </a:extLst>
          </p:cNvPr>
          <p:cNvSpPr/>
          <p:nvPr/>
        </p:nvSpPr>
        <p:spPr>
          <a:xfrm>
            <a:off x="1642127" y="1766013"/>
            <a:ext cx="10264323" cy="753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2B7EBC-9321-47C4-9C1C-3EC5E43D1E20}"/>
              </a:ext>
            </a:extLst>
          </p:cNvPr>
          <p:cNvSpPr/>
          <p:nvPr/>
        </p:nvSpPr>
        <p:spPr>
          <a:xfrm>
            <a:off x="1956553" y="1343647"/>
            <a:ext cx="6119043" cy="596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39E1E0-7181-4C22-B703-AA1BF24728B3}"/>
              </a:ext>
            </a:extLst>
          </p:cNvPr>
          <p:cNvSpPr/>
          <p:nvPr/>
        </p:nvSpPr>
        <p:spPr>
          <a:xfrm>
            <a:off x="1545579" y="4584611"/>
            <a:ext cx="10264323" cy="753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2" animBg="1"/>
      <p:bldP spid="6" grpId="0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hand holding a globe&#10;&#10;Description automatically generated with medium confidence">
            <a:extLst>
              <a:ext uri="{FF2B5EF4-FFF2-40B4-BE49-F238E27FC236}">
                <a16:creationId xmlns:a16="http://schemas.microsoft.com/office/drawing/2014/main" id="{4AB1B6A4-0718-4FDA-855A-17C52C3C3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4" t="1259" r="888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EB56D9-26B8-4B5D-B734-1F856389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09" y="1236908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  <a:t>Imagine the  future world…. </a:t>
            </a:r>
            <a:b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</a:br>
            <a:b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  <a:t>Understand your place in it..</a:t>
            </a:r>
            <a:b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</a:br>
            <a:b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3600" dirty="0">
                <a:solidFill>
                  <a:schemeClr val="tx1"/>
                </a:solidFill>
                <a:latin typeface="+mj-lt"/>
                <a:cs typeface="+mj-cs"/>
              </a:rPr>
              <a:t>“Remain Relevant”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646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15E2F9E-9469-42C6-95AB-6B1FB6642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8" t="9091" r="23942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BEDB1D-26D7-403F-A868-9146C84E5A19}"/>
              </a:ext>
            </a:extLst>
          </p:cNvPr>
          <p:cNvSpPr txBox="1"/>
          <p:nvPr/>
        </p:nvSpPr>
        <p:spPr>
          <a:xfrm>
            <a:off x="842597" y="1519766"/>
            <a:ext cx="4088190" cy="381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Look out for the opportunities of a changing world and the ideas you create</a:t>
            </a:r>
          </a:p>
          <a:p>
            <a:pPr algn="r" defTabSz="457200"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4842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387CC-00CC-4E51-B59D-6136C2C67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6" t="9091" r="2334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9F1C98-E446-4803-8799-7582460C87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cs typeface="+mj-cs"/>
              </a:rPr>
              <a:t>Research Portfolio Strategy……..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3A986-A578-4213-A8AB-33F4952DBCDC}"/>
              </a:ext>
            </a:extLst>
          </p:cNvPr>
          <p:cNvSpPr txBox="1"/>
          <p:nvPr/>
        </p:nvSpPr>
        <p:spPr>
          <a:xfrm>
            <a:off x="5037221" y="5816685"/>
            <a:ext cx="1979596" cy="833178"/>
          </a:xfrm>
          <a:prstGeom prst="rect">
            <a:avLst/>
          </a:prstGeom>
          <a:noFill/>
        </p:spPr>
        <p:txBody>
          <a:bodyPr wrap="square" tIns="46800" bIns="46800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Learn from the Past</a:t>
            </a:r>
            <a:endParaRPr lang="en-GB" sz="2400" b="1" dirty="0" err="1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D0434-C553-42F2-B3BC-592A88AFB212}"/>
              </a:ext>
            </a:extLst>
          </p:cNvPr>
          <p:cNvSpPr txBox="1"/>
          <p:nvPr/>
        </p:nvSpPr>
        <p:spPr>
          <a:xfrm>
            <a:off x="9711891" y="3493319"/>
            <a:ext cx="2358189" cy="833178"/>
          </a:xfrm>
          <a:prstGeom prst="rect">
            <a:avLst/>
          </a:prstGeom>
          <a:noFill/>
        </p:spPr>
        <p:txBody>
          <a:bodyPr wrap="square" tIns="46800" bIns="46800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Support the Here and Now</a:t>
            </a:r>
            <a:endParaRPr lang="en-GB" sz="2400" b="1" dirty="0" err="1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21BB1C-0681-4877-A396-A4255B23AB0A}"/>
              </a:ext>
            </a:extLst>
          </p:cNvPr>
          <p:cNvSpPr txBox="1"/>
          <p:nvPr/>
        </p:nvSpPr>
        <p:spPr>
          <a:xfrm>
            <a:off x="8024826" y="2243547"/>
            <a:ext cx="2733575" cy="833178"/>
          </a:xfrm>
          <a:prstGeom prst="rect">
            <a:avLst/>
          </a:prstGeom>
          <a:noFill/>
        </p:spPr>
        <p:txBody>
          <a:bodyPr wrap="square" tIns="46800" bIns="46800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Plan for the Future</a:t>
            </a:r>
            <a:endParaRPr lang="en-GB" sz="2400" b="1" dirty="0" err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13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633987"/>
              </p:ext>
            </p:extLst>
          </p:nvPr>
        </p:nvGraphicFramePr>
        <p:xfrm>
          <a:off x="1030836" y="1373494"/>
          <a:ext cx="10888905" cy="4526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Proofing Strategy</a:t>
            </a:r>
            <a:br>
              <a:rPr lang="en-GB" dirty="0"/>
            </a:br>
            <a:r>
              <a:rPr lang="en-GB" dirty="0"/>
              <a:t>(What’s our Vision)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928681"/>
              </p:ext>
            </p:extLst>
          </p:nvPr>
        </p:nvGraphicFramePr>
        <p:xfrm>
          <a:off x="1030836" y="2308463"/>
          <a:ext cx="10997879" cy="265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Content Placeholder 1"/>
          <p:cNvSpPr txBox="1">
            <a:spLocks/>
          </p:cNvSpPr>
          <p:nvPr/>
        </p:nvSpPr>
        <p:spPr>
          <a:xfrm>
            <a:off x="1323176" y="6343404"/>
            <a:ext cx="10405270" cy="514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4E168C-CBBF-4EAE-8968-301CA60D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mentioned Challenges……</a:t>
            </a:r>
            <a:endParaRPr lang="en-GB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A92F0CE-BC1C-4816-A500-AF2CA646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513" y="1058779"/>
            <a:ext cx="10406062" cy="5447899"/>
          </a:xfrm>
        </p:spPr>
        <p:txBody>
          <a:bodyPr anchor="ctr"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“The pitfalls of innovating in a long established business, using a 100year old process, in the depths of Cumbria?”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GB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could be hard about that?</a:t>
            </a:r>
          </a:p>
          <a:p>
            <a:pPr lvl="1">
              <a:lnSpc>
                <a:spcPct val="90000"/>
              </a:lnSpc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7E5A767-B43F-4B5F-AEF0-7495F6C05183}"/>
              </a:ext>
            </a:extLst>
          </p:cNvPr>
          <p:cNvSpPr txBox="1">
            <a:spLocks/>
          </p:cNvSpPr>
          <p:nvPr/>
        </p:nvSpPr>
        <p:spPr>
          <a:xfrm>
            <a:off x="2271562" y="1058779"/>
            <a:ext cx="1405289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Resource</a:t>
            </a:r>
            <a:endParaRPr lang="en-GB" sz="24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0861669-3E8C-4725-B320-946664B8BFF6}"/>
              </a:ext>
            </a:extLst>
          </p:cNvPr>
          <p:cNvSpPr txBox="1">
            <a:spLocks/>
          </p:cNvSpPr>
          <p:nvPr/>
        </p:nvSpPr>
        <p:spPr>
          <a:xfrm>
            <a:off x="9488378" y="3305458"/>
            <a:ext cx="1405289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Expertise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86860D5-C704-4DD0-8512-726C892BD490}"/>
              </a:ext>
            </a:extLst>
          </p:cNvPr>
          <p:cNvSpPr txBox="1">
            <a:spLocks/>
          </p:cNvSpPr>
          <p:nvPr/>
        </p:nvSpPr>
        <p:spPr>
          <a:xfrm>
            <a:off x="7791809" y="942451"/>
            <a:ext cx="1562501" cy="1280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Being Heard at National Level</a:t>
            </a:r>
            <a:endParaRPr lang="en-GB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9D04B8-E2C1-47C5-B7B6-1A496468AA21}"/>
              </a:ext>
            </a:extLst>
          </p:cNvPr>
          <p:cNvSpPr txBox="1">
            <a:spLocks/>
          </p:cNvSpPr>
          <p:nvPr/>
        </p:nvSpPr>
        <p:spPr>
          <a:xfrm>
            <a:off x="1411705" y="5067702"/>
            <a:ext cx="1562501" cy="1280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Old Fashioned or Cutting edge?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01B9E03-64BA-493E-B2F2-0CFA1D4EA2C4}"/>
              </a:ext>
            </a:extLst>
          </p:cNvPr>
          <p:cNvSpPr txBox="1">
            <a:spLocks/>
          </p:cNvSpPr>
          <p:nvPr/>
        </p:nvSpPr>
        <p:spPr>
          <a:xfrm>
            <a:off x="4199824" y="4436781"/>
            <a:ext cx="1405289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Funding</a:t>
            </a:r>
            <a:endParaRPr lang="en-GB" sz="2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17E9FFE-86F0-4F31-9F27-22FD63032CEB}"/>
              </a:ext>
            </a:extLst>
          </p:cNvPr>
          <p:cNvSpPr txBox="1">
            <a:spLocks/>
          </p:cNvSpPr>
          <p:nvPr/>
        </p:nvSpPr>
        <p:spPr>
          <a:xfrm>
            <a:off x="4902469" y="1150219"/>
            <a:ext cx="1796717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Predicting Government Policy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164589E-1F21-4832-843E-9B2CA92732E8}"/>
              </a:ext>
            </a:extLst>
          </p:cNvPr>
          <p:cNvSpPr txBox="1">
            <a:spLocks/>
          </p:cNvSpPr>
          <p:nvPr/>
        </p:nvSpPr>
        <p:spPr>
          <a:xfrm>
            <a:off x="7182457" y="3804331"/>
            <a:ext cx="2118574" cy="871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Finger on the technological pulse?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224E181-3113-4ED6-9A46-F2B4D180B146}"/>
              </a:ext>
            </a:extLst>
          </p:cNvPr>
          <p:cNvSpPr txBox="1">
            <a:spLocks/>
          </p:cNvSpPr>
          <p:nvPr/>
        </p:nvSpPr>
        <p:spPr>
          <a:xfrm>
            <a:off x="6509543" y="5513670"/>
            <a:ext cx="1941437" cy="993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Applicable experience?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5BF90C8-AFA5-4069-A646-8F9663CB8AED}"/>
              </a:ext>
            </a:extLst>
          </p:cNvPr>
          <p:cNvSpPr txBox="1">
            <a:spLocks/>
          </p:cNvSpPr>
          <p:nvPr/>
        </p:nvSpPr>
        <p:spPr>
          <a:xfrm>
            <a:off x="1086393" y="1540867"/>
            <a:ext cx="1405289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Location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7CB1C3E-CD2D-424A-9470-DBA821FDBCB3}"/>
              </a:ext>
            </a:extLst>
          </p:cNvPr>
          <p:cNvSpPr txBox="1">
            <a:spLocks/>
          </p:cNvSpPr>
          <p:nvPr/>
        </p:nvSpPr>
        <p:spPr>
          <a:xfrm>
            <a:off x="3598623" y="5592225"/>
            <a:ext cx="1405289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E3D13C69-FF0C-43E0-8224-82BA5EC33E32}"/>
              </a:ext>
            </a:extLst>
          </p:cNvPr>
          <p:cNvSpPr txBox="1">
            <a:spLocks/>
          </p:cNvSpPr>
          <p:nvPr/>
        </p:nvSpPr>
        <p:spPr>
          <a:xfrm>
            <a:off x="3648795" y="5422178"/>
            <a:ext cx="2033663" cy="993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Access to facilities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(Pilot, Analytical </a:t>
            </a:r>
            <a:r>
              <a:rPr lang="en-US" sz="24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GB" sz="2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047C7BB6-2B26-478A-8336-59A90290FDAB}"/>
              </a:ext>
            </a:extLst>
          </p:cNvPr>
          <p:cNvSpPr txBox="1">
            <a:spLocks/>
          </p:cNvSpPr>
          <p:nvPr/>
        </p:nvSpPr>
        <p:spPr>
          <a:xfrm>
            <a:off x="10109208" y="1367590"/>
            <a:ext cx="1766002" cy="1028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Access to applicable high-quality training 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6EC1F711-AF89-452F-B223-9AB9EBA525AE}"/>
              </a:ext>
            </a:extLst>
          </p:cNvPr>
          <p:cNvSpPr txBox="1">
            <a:spLocks/>
          </p:cNvSpPr>
          <p:nvPr/>
        </p:nvSpPr>
        <p:spPr>
          <a:xfrm>
            <a:off x="8862117" y="5285885"/>
            <a:ext cx="2494181" cy="865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Pace of change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Sometimes too fast for the business but too slow for the world</a:t>
            </a:r>
            <a:endParaRPr lang="en-GB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23F2FE19-1730-4283-87CF-202095FEB258}"/>
              </a:ext>
            </a:extLst>
          </p:cNvPr>
          <p:cNvSpPr txBox="1">
            <a:spLocks/>
          </p:cNvSpPr>
          <p:nvPr/>
        </p:nvSpPr>
        <p:spPr>
          <a:xfrm>
            <a:off x="3119731" y="1856850"/>
            <a:ext cx="1884181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Perception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</p:bldLst>
  </p:timing>
</p:sld>
</file>

<file path=ppt/theme/theme1.xml><?xml version="1.0" encoding="utf-8"?>
<a:theme xmlns:a="http://schemas.openxmlformats.org/drawingml/2006/main" name="FUTAMURA_001">
  <a:themeElements>
    <a:clrScheme name="Futamura">
      <a:dk1>
        <a:sysClr val="windowText" lastClr="000000"/>
      </a:dk1>
      <a:lt1>
        <a:sysClr val="window" lastClr="FFFFFF"/>
      </a:lt1>
      <a:dk2>
        <a:srgbClr val="ADACAC"/>
      </a:dk2>
      <a:lt2>
        <a:srgbClr val="0C4CA3"/>
      </a:lt2>
      <a:accent1>
        <a:srgbClr val="0C4CA3"/>
      </a:accent1>
      <a:accent2>
        <a:srgbClr val="18AC4E"/>
      </a:accent2>
      <a:accent3>
        <a:srgbClr val="F04F23"/>
      </a:accent3>
      <a:accent4>
        <a:srgbClr val="E6F1F5"/>
      </a:accent4>
      <a:accent5>
        <a:srgbClr val="636769"/>
      </a:accent5>
      <a:accent6>
        <a:srgbClr val="AAB3B6"/>
      </a:accent6>
      <a:hlink>
        <a:srgbClr val="6E7476"/>
      </a:hlink>
      <a:folHlink>
        <a:srgbClr val="4B4E5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tIns="46800" bIns="46800" rtlCol="0" anchor="ctr" anchorCtr="0">
        <a:spAutoFit/>
      </a:bodyPr>
      <a:lstStyle>
        <a:defPPr algn="ctr">
          <a:defRPr sz="2400" dirty="0" err="1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Power point template">
  <a:themeElements>
    <a:clrScheme name="Futamura">
      <a:dk1>
        <a:sysClr val="windowText" lastClr="000000"/>
      </a:dk1>
      <a:lt1>
        <a:sysClr val="window" lastClr="FFFFFF"/>
      </a:lt1>
      <a:dk2>
        <a:srgbClr val="ADACAC"/>
      </a:dk2>
      <a:lt2>
        <a:srgbClr val="0C4CA3"/>
      </a:lt2>
      <a:accent1>
        <a:srgbClr val="0C4CA3"/>
      </a:accent1>
      <a:accent2>
        <a:srgbClr val="18AC4E"/>
      </a:accent2>
      <a:accent3>
        <a:srgbClr val="F04F23"/>
      </a:accent3>
      <a:accent4>
        <a:srgbClr val="E6F1F5"/>
      </a:accent4>
      <a:accent5>
        <a:srgbClr val="636769"/>
      </a:accent5>
      <a:accent6>
        <a:srgbClr val="AAB3B6"/>
      </a:accent6>
      <a:hlink>
        <a:srgbClr val="6E7476"/>
      </a:hlink>
      <a:folHlink>
        <a:srgbClr val="4B4E5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tIns="46800" bIns="46800" rtlCol="0" anchor="ctr" anchorCtr="0">
        <a:spAutoFit/>
      </a:bodyPr>
      <a:lstStyle>
        <a:defPPr algn="ctr">
          <a:defRPr sz="2400" dirty="0" err="1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25695</TotalTime>
  <Words>593</Words>
  <Application>Microsoft Office PowerPoint</Application>
  <PresentationFormat>Widescreen</PresentationFormat>
  <Paragraphs>95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Roboto</vt:lpstr>
      <vt:lpstr>Trebuchet MS</vt:lpstr>
      <vt:lpstr>Wingdings 3</vt:lpstr>
      <vt:lpstr>FUTAMURA_001</vt:lpstr>
      <vt:lpstr>ファセット</vt:lpstr>
      <vt:lpstr>Power point template</vt:lpstr>
      <vt:lpstr>Innovation &amp; Futamura</vt:lpstr>
      <vt:lpstr>PowerPoint Presentation</vt:lpstr>
      <vt:lpstr>Agenda: 15 minutes covering 3 key topics…..</vt:lpstr>
      <vt:lpstr>What is Innovation?</vt:lpstr>
      <vt:lpstr>Imagine the  future world….   Understand your place in it..  “Remain Relevant”</vt:lpstr>
      <vt:lpstr>PowerPoint Presentation</vt:lpstr>
      <vt:lpstr>Research Portfolio Strategy……..</vt:lpstr>
      <vt:lpstr>Future Proofing Strategy (What’s our Vision)</vt:lpstr>
      <vt:lpstr>You mentioned Challenges……</vt:lpstr>
      <vt:lpstr>PowerPoint Presentation</vt:lpstr>
      <vt:lpstr>PowerPoint Presentation</vt:lpstr>
      <vt:lpstr>#3 - Invest in the Future. Even when times are Hard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Pulp &amp; Viscose (Agglomeration Mechanism)</dc:title>
  <dc:creator>Cockroft Martin</dc:creator>
  <cp:lastModifiedBy>Cockroft Martin</cp:lastModifiedBy>
  <cp:revision>108</cp:revision>
  <dcterms:created xsi:type="dcterms:W3CDTF">2022-01-10T15:40:43Z</dcterms:created>
  <dcterms:modified xsi:type="dcterms:W3CDTF">2022-04-25T06:51:19Z</dcterms:modified>
</cp:coreProperties>
</file>